
<file path=[Content_Types].xml><?xml version="1.0" encoding="utf-8"?>
<Types xmlns="http://schemas.openxmlformats.org/package/2006/content-types">
  <Default Extension="png" ContentType="image/png"/>
  <Default Extension="jpeg" ContentType="image/jpeg"/>
  <Default Extension="JPG" ContentType="image/.jpg"/>
  <Default Extension="mp4" ContentType="video/mp4"/>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handoutMasters/handoutMaster1.xml" ContentType="application/vnd.openxmlformats-officedocument.presentationml.handoutMaster+xml"/>
  <Override PartName="/ppt/media/image23.svg" ContentType="image/svg+xml"/>
  <Override PartName="/ppt/media/image25.svg" ContentType="image/svg+xml"/>
  <Override PartName="/ppt/media/image27.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00.xml" ContentType="application/vnd.openxmlformats-officedocument.presentationml.tags+xml"/>
  <Override PartName="/ppt/tags/tag1001.xml" ContentType="application/vnd.openxmlformats-officedocument.presentationml.tags+xml"/>
  <Override PartName="/ppt/tags/tag1002.xml" ContentType="application/vnd.openxmlformats-officedocument.presentationml.tags+xml"/>
  <Override PartName="/ppt/tags/tag1003.xml" ContentType="application/vnd.openxmlformats-officedocument.presentationml.tags+xml"/>
  <Override PartName="/ppt/tags/tag1004.xml" ContentType="application/vnd.openxmlformats-officedocument.presentationml.tags+xml"/>
  <Override PartName="/ppt/tags/tag1005.xml" ContentType="application/vnd.openxmlformats-officedocument.presentationml.tags+xml"/>
  <Override PartName="/ppt/tags/tag1006.xml" ContentType="application/vnd.openxmlformats-officedocument.presentationml.tags+xml"/>
  <Override PartName="/ppt/tags/tag1007.xml" ContentType="application/vnd.openxmlformats-officedocument.presentationml.tags+xml"/>
  <Override PartName="/ppt/tags/tag1008.xml" ContentType="application/vnd.openxmlformats-officedocument.presentationml.tags+xml"/>
  <Override PartName="/ppt/tags/tag1009.xml" ContentType="application/vnd.openxmlformats-officedocument.presentationml.tags+xml"/>
  <Override PartName="/ppt/tags/tag101.xml" ContentType="application/vnd.openxmlformats-officedocument.presentationml.tags+xml"/>
  <Override PartName="/ppt/tags/tag1010.xml" ContentType="application/vnd.openxmlformats-officedocument.presentationml.tags+xml"/>
  <Override PartName="/ppt/tags/tag1011.xml" ContentType="application/vnd.openxmlformats-officedocument.presentationml.tags+xml"/>
  <Override PartName="/ppt/tags/tag1012.xml" ContentType="application/vnd.openxmlformats-officedocument.presentationml.tags+xml"/>
  <Override PartName="/ppt/tags/tag1013.xml" ContentType="application/vnd.openxmlformats-officedocument.presentationml.tags+xml"/>
  <Override PartName="/ppt/tags/tag1014.xml" ContentType="application/vnd.openxmlformats-officedocument.presentationml.tags+xml"/>
  <Override PartName="/ppt/tags/tag1015.xml" ContentType="application/vnd.openxmlformats-officedocument.presentationml.tags+xml"/>
  <Override PartName="/ppt/tags/tag1016.xml" ContentType="application/vnd.openxmlformats-officedocument.presentationml.tags+xml"/>
  <Override PartName="/ppt/tags/tag1017.xml" ContentType="application/vnd.openxmlformats-officedocument.presentationml.tags+xml"/>
  <Override PartName="/ppt/tags/tag1018.xml" ContentType="application/vnd.openxmlformats-officedocument.presentationml.tags+xml"/>
  <Override PartName="/ppt/tags/tag1019.xml" ContentType="application/vnd.openxmlformats-officedocument.presentationml.tags+xml"/>
  <Override PartName="/ppt/tags/tag102.xml" ContentType="application/vnd.openxmlformats-officedocument.presentationml.tags+xml"/>
  <Override PartName="/ppt/tags/tag1020.xml" ContentType="application/vnd.openxmlformats-officedocument.presentationml.tags+xml"/>
  <Override PartName="/ppt/tags/tag1021.xml" ContentType="application/vnd.openxmlformats-officedocument.presentationml.tags+xml"/>
  <Override PartName="/ppt/tags/tag1022.xml" ContentType="application/vnd.openxmlformats-officedocument.presentationml.tags+xml"/>
  <Override PartName="/ppt/tags/tag1023.xml" ContentType="application/vnd.openxmlformats-officedocument.presentationml.tags+xml"/>
  <Override PartName="/ppt/tags/tag1024.xml" ContentType="application/vnd.openxmlformats-officedocument.presentationml.tags+xml"/>
  <Override PartName="/ppt/tags/tag1025.xml" ContentType="application/vnd.openxmlformats-officedocument.presentationml.tags+xml"/>
  <Override PartName="/ppt/tags/tag1026.xml" ContentType="application/vnd.openxmlformats-officedocument.presentationml.tags+xml"/>
  <Override PartName="/ppt/tags/tag1027.xml" ContentType="application/vnd.openxmlformats-officedocument.presentationml.tags+xml"/>
  <Override PartName="/ppt/tags/tag1028.xml" ContentType="application/vnd.openxmlformats-officedocument.presentationml.tags+xml"/>
  <Override PartName="/ppt/tags/tag1029.xml" ContentType="application/vnd.openxmlformats-officedocument.presentationml.tags+xml"/>
  <Override PartName="/ppt/tags/tag103.xml" ContentType="application/vnd.openxmlformats-officedocument.presentationml.tags+xml"/>
  <Override PartName="/ppt/tags/tag1030.xml" ContentType="application/vnd.openxmlformats-officedocument.presentationml.tags+xml"/>
  <Override PartName="/ppt/tags/tag1031.xml" ContentType="application/vnd.openxmlformats-officedocument.presentationml.tags+xml"/>
  <Override PartName="/ppt/tags/tag1032.xml" ContentType="application/vnd.openxmlformats-officedocument.presentationml.tags+xml"/>
  <Override PartName="/ppt/tags/tag1033.xml" ContentType="application/vnd.openxmlformats-officedocument.presentationml.tags+xml"/>
  <Override PartName="/ppt/tags/tag1034.xml" ContentType="application/vnd.openxmlformats-officedocument.presentationml.tags+xml"/>
  <Override PartName="/ppt/tags/tag1035.xml" ContentType="application/vnd.openxmlformats-officedocument.presentationml.tags+xml"/>
  <Override PartName="/ppt/tags/tag1036.xml" ContentType="application/vnd.openxmlformats-officedocument.presentationml.tags+xml"/>
  <Override PartName="/ppt/tags/tag1037.xml" ContentType="application/vnd.openxmlformats-officedocument.presentationml.tags+xml"/>
  <Override PartName="/ppt/tags/tag1038.xml" ContentType="application/vnd.openxmlformats-officedocument.presentationml.tags+xml"/>
  <Override PartName="/ppt/tags/tag1039.xml" ContentType="application/vnd.openxmlformats-officedocument.presentationml.tags+xml"/>
  <Override PartName="/ppt/tags/tag104.xml" ContentType="application/vnd.openxmlformats-officedocument.presentationml.tags+xml"/>
  <Override PartName="/ppt/tags/tag1040.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tags/tag63.xml" ContentType="application/vnd.openxmlformats-officedocument.presentationml.tags+xml"/>
  <Override PartName="/ppt/tags/tag630.xml" ContentType="application/vnd.openxmlformats-officedocument.presentationml.tags+xml"/>
  <Override PartName="/ppt/tags/tag631.xml" ContentType="application/vnd.openxmlformats-officedocument.presentationml.tags+xml"/>
  <Override PartName="/ppt/tags/tag632.xml" ContentType="application/vnd.openxmlformats-officedocument.presentationml.tags+xml"/>
  <Override PartName="/ppt/tags/tag633.xml" ContentType="application/vnd.openxmlformats-officedocument.presentationml.tags+xml"/>
  <Override PartName="/ppt/tags/tag634.xml" ContentType="application/vnd.openxmlformats-officedocument.presentationml.tags+xml"/>
  <Override PartName="/ppt/tags/tag635.xml" ContentType="application/vnd.openxmlformats-officedocument.presentationml.tags+xml"/>
  <Override PartName="/ppt/tags/tag636.xml" ContentType="application/vnd.openxmlformats-officedocument.presentationml.tags+xml"/>
  <Override PartName="/ppt/tags/tag637.xml" ContentType="application/vnd.openxmlformats-officedocument.presentationml.tags+xml"/>
  <Override PartName="/ppt/tags/tag638.xml" ContentType="application/vnd.openxmlformats-officedocument.presentationml.tags+xml"/>
  <Override PartName="/ppt/tags/tag639.xml" ContentType="application/vnd.openxmlformats-officedocument.presentationml.tags+xml"/>
  <Override PartName="/ppt/tags/tag64.xml" ContentType="application/vnd.openxmlformats-officedocument.presentationml.tags+xml"/>
  <Override PartName="/ppt/tags/tag640.xml" ContentType="application/vnd.openxmlformats-officedocument.presentationml.tags+xml"/>
  <Override PartName="/ppt/tags/tag641.xml" ContentType="application/vnd.openxmlformats-officedocument.presentationml.tags+xml"/>
  <Override PartName="/ppt/tags/tag642.xml" ContentType="application/vnd.openxmlformats-officedocument.presentationml.tags+xml"/>
  <Override PartName="/ppt/tags/tag643.xml" ContentType="application/vnd.openxmlformats-officedocument.presentationml.tags+xml"/>
  <Override PartName="/ppt/tags/tag644.xml" ContentType="application/vnd.openxmlformats-officedocument.presentationml.tags+xml"/>
  <Override PartName="/ppt/tags/tag645.xml" ContentType="application/vnd.openxmlformats-officedocument.presentationml.tags+xml"/>
  <Override PartName="/ppt/tags/tag646.xml" ContentType="application/vnd.openxmlformats-officedocument.presentationml.tags+xml"/>
  <Override PartName="/ppt/tags/tag647.xml" ContentType="application/vnd.openxmlformats-officedocument.presentationml.tags+xml"/>
  <Override PartName="/ppt/tags/tag648.xml" ContentType="application/vnd.openxmlformats-officedocument.presentationml.tags+xml"/>
  <Override PartName="/ppt/tags/tag649.xml" ContentType="application/vnd.openxmlformats-officedocument.presentationml.tags+xml"/>
  <Override PartName="/ppt/tags/tag65.xml" ContentType="application/vnd.openxmlformats-officedocument.presentationml.tags+xml"/>
  <Override PartName="/ppt/tags/tag650.xml" ContentType="application/vnd.openxmlformats-officedocument.presentationml.tags+xml"/>
  <Override PartName="/ppt/tags/tag651.xml" ContentType="application/vnd.openxmlformats-officedocument.presentationml.tags+xml"/>
  <Override PartName="/ppt/tags/tag652.xml" ContentType="application/vnd.openxmlformats-officedocument.presentationml.tags+xml"/>
  <Override PartName="/ppt/tags/tag653.xml" ContentType="application/vnd.openxmlformats-officedocument.presentationml.tags+xml"/>
  <Override PartName="/ppt/tags/tag654.xml" ContentType="application/vnd.openxmlformats-officedocument.presentationml.tags+xml"/>
  <Override PartName="/ppt/tags/tag655.xml" ContentType="application/vnd.openxmlformats-officedocument.presentationml.tags+xml"/>
  <Override PartName="/ppt/tags/tag656.xml" ContentType="application/vnd.openxmlformats-officedocument.presentationml.tags+xml"/>
  <Override PartName="/ppt/tags/tag657.xml" ContentType="application/vnd.openxmlformats-officedocument.presentationml.tags+xml"/>
  <Override PartName="/ppt/tags/tag658.xml" ContentType="application/vnd.openxmlformats-officedocument.presentationml.tags+xml"/>
  <Override PartName="/ppt/tags/tag659.xml" ContentType="application/vnd.openxmlformats-officedocument.presentationml.tags+xml"/>
  <Override PartName="/ppt/tags/tag66.xml" ContentType="application/vnd.openxmlformats-officedocument.presentationml.tags+xml"/>
  <Override PartName="/ppt/tags/tag660.xml" ContentType="application/vnd.openxmlformats-officedocument.presentationml.tags+xml"/>
  <Override PartName="/ppt/tags/tag661.xml" ContentType="application/vnd.openxmlformats-officedocument.presentationml.tags+xml"/>
  <Override PartName="/ppt/tags/tag662.xml" ContentType="application/vnd.openxmlformats-officedocument.presentationml.tags+xml"/>
  <Override PartName="/ppt/tags/tag663.xml" ContentType="application/vnd.openxmlformats-officedocument.presentationml.tags+xml"/>
  <Override PartName="/ppt/tags/tag664.xml" ContentType="application/vnd.openxmlformats-officedocument.presentationml.tags+xml"/>
  <Override PartName="/ppt/tags/tag665.xml" ContentType="application/vnd.openxmlformats-officedocument.presentationml.tags+xml"/>
  <Override PartName="/ppt/tags/tag666.xml" ContentType="application/vnd.openxmlformats-officedocument.presentationml.tags+xml"/>
  <Override PartName="/ppt/tags/tag667.xml" ContentType="application/vnd.openxmlformats-officedocument.presentationml.tags+xml"/>
  <Override PartName="/ppt/tags/tag668.xml" ContentType="application/vnd.openxmlformats-officedocument.presentationml.tags+xml"/>
  <Override PartName="/ppt/tags/tag669.xml" ContentType="application/vnd.openxmlformats-officedocument.presentationml.tags+xml"/>
  <Override PartName="/ppt/tags/tag67.xml" ContentType="application/vnd.openxmlformats-officedocument.presentationml.tags+xml"/>
  <Override PartName="/ppt/tags/tag670.xml" ContentType="application/vnd.openxmlformats-officedocument.presentationml.tags+xml"/>
  <Override PartName="/ppt/tags/tag671.xml" ContentType="application/vnd.openxmlformats-officedocument.presentationml.tags+xml"/>
  <Override PartName="/ppt/tags/tag672.xml" ContentType="application/vnd.openxmlformats-officedocument.presentationml.tags+xml"/>
  <Override PartName="/ppt/tags/tag673.xml" ContentType="application/vnd.openxmlformats-officedocument.presentationml.tags+xml"/>
  <Override PartName="/ppt/tags/tag674.xml" ContentType="application/vnd.openxmlformats-officedocument.presentationml.tags+xml"/>
  <Override PartName="/ppt/tags/tag675.xml" ContentType="application/vnd.openxmlformats-officedocument.presentationml.tags+xml"/>
  <Override PartName="/ppt/tags/tag676.xml" ContentType="application/vnd.openxmlformats-officedocument.presentationml.tags+xml"/>
  <Override PartName="/ppt/tags/tag677.xml" ContentType="application/vnd.openxmlformats-officedocument.presentationml.tags+xml"/>
  <Override PartName="/ppt/tags/tag678.xml" ContentType="application/vnd.openxmlformats-officedocument.presentationml.tags+xml"/>
  <Override PartName="/ppt/tags/tag679.xml" ContentType="application/vnd.openxmlformats-officedocument.presentationml.tags+xml"/>
  <Override PartName="/ppt/tags/tag68.xml" ContentType="application/vnd.openxmlformats-officedocument.presentationml.tags+xml"/>
  <Override PartName="/ppt/tags/tag680.xml" ContentType="application/vnd.openxmlformats-officedocument.presentationml.tags+xml"/>
  <Override PartName="/ppt/tags/tag681.xml" ContentType="application/vnd.openxmlformats-officedocument.presentationml.tags+xml"/>
  <Override PartName="/ppt/tags/tag682.xml" ContentType="application/vnd.openxmlformats-officedocument.presentationml.tags+xml"/>
  <Override PartName="/ppt/tags/tag683.xml" ContentType="application/vnd.openxmlformats-officedocument.presentationml.tags+xml"/>
  <Override PartName="/ppt/tags/tag684.xml" ContentType="application/vnd.openxmlformats-officedocument.presentationml.tags+xml"/>
  <Override PartName="/ppt/tags/tag685.xml" ContentType="application/vnd.openxmlformats-officedocument.presentationml.tags+xml"/>
  <Override PartName="/ppt/tags/tag686.xml" ContentType="application/vnd.openxmlformats-officedocument.presentationml.tags+xml"/>
  <Override PartName="/ppt/tags/tag687.xml" ContentType="application/vnd.openxmlformats-officedocument.presentationml.tags+xml"/>
  <Override PartName="/ppt/tags/tag688.xml" ContentType="application/vnd.openxmlformats-officedocument.presentationml.tags+xml"/>
  <Override PartName="/ppt/tags/tag689.xml" ContentType="application/vnd.openxmlformats-officedocument.presentationml.tags+xml"/>
  <Override PartName="/ppt/tags/tag69.xml" ContentType="application/vnd.openxmlformats-officedocument.presentationml.tags+xml"/>
  <Override PartName="/ppt/tags/tag690.xml" ContentType="application/vnd.openxmlformats-officedocument.presentationml.tags+xml"/>
  <Override PartName="/ppt/tags/tag691.xml" ContentType="application/vnd.openxmlformats-officedocument.presentationml.tags+xml"/>
  <Override PartName="/ppt/tags/tag692.xml" ContentType="application/vnd.openxmlformats-officedocument.presentationml.tags+xml"/>
  <Override PartName="/ppt/tags/tag693.xml" ContentType="application/vnd.openxmlformats-officedocument.presentationml.tags+xml"/>
  <Override PartName="/ppt/tags/tag694.xml" ContentType="application/vnd.openxmlformats-officedocument.presentationml.tags+xml"/>
  <Override PartName="/ppt/tags/tag695.xml" ContentType="application/vnd.openxmlformats-officedocument.presentationml.tags+xml"/>
  <Override PartName="/ppt/tags/tag696.xml" ContentType="application/vnd.openxmlformats-officedocument.presentationml.tags+xml"/>
  <Override PartName="/ppt/tags/tag697.xml" ContentType="application/vnd.openxmlformats-officedocument.presentationml.tags+xml"/>
  <Override PartName="/ppt/tags/tag698.xml" ContentType="application/vnd.openxmlformats-officedocument.presentationml.tags+xml"/>
  <Override PartName="/ppt/tags/tag69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00.xml" ContentType="application/vnd.openxmlformats-officedocument.presentationml.tags+xml"/>
  <Override PartName="/ppt/tags/tag701.xml" ContentType="application/vnd.openxmlformats-officedocument.presentationml.tags+xml"/>
  <Override PartName="/ppt/tags/tag702.xml" ContentType="application/vnd.openxmlformats-officedocument.presentationml.tags+xml"/>
  <Override PartName="/ppt/tags/tag703.xml" ContentType="application/vnd.openxmlformats-officedocument.presentationml.tags+xml"/>
  <Override PartName="/ppt/tags/tag704.xml" ContentType="application/vnd.openxmlformats-officedocument.presentationml.tags+xml"/>
  <Override PartName="/ppt/tags/tag705.xml" ContentType="application/vnd.openxmlformats-officedocument.presentationml.tags+xml"/>
  <Override PartName="/ppt/tags/tag706.xml" ContentType="application/vnd.openxmlformats-officedocument.presentationml.tags+xml"/>
  <Override PartName="/ppt/tags/tag707.xml" ContentType="application/vnd.openxmlformats-officedocument.presentationml.tags+xml"/>
  <Override PartName="/ppt/tags/tag708.xml" ContentType="application/vnd.openxmlformats-officedocument.presentationml.tags+xml"/>
  <Override PartName="/ppt/tags/tag709.xml" ContentType="application/vnd.openxmlformats-officedocument.presentationml.tags+xml"/>
  <Override PartName="/ppt/tags/tag71.xml" ContentType="application/vnd.openxmlformats-officedocument.presentationml.tags+xml"/>
  <Override PartName="/ppt/tags/tag710.xml" ContentType="application/vnd.openxmlformats-officedocument.presentationml.tags+xml"/>
  <Override PartName="/ppt/tags/tag711.xml" ContentType="application/vnd.openxmlformats-officedocument.presentationml.tags+xml"/>
  <Override PartName="/ppt/tags/tag712.xml" ContentType="application/vnd.openxmlformats-officedocument.presentationml.tags+xml"/>
  <Override PartName="/ppt/tags/tag713.xml" ContentType="application/vnd.openxmlformats-officedocument.presentationml.tags+xml"/>
  <Override PartName="/ppt/tags/tag714.xml" ContentType="application/vnd.openxmlformats-officedocument.presentationml.tags+xml"/>
  <Override PartName="/ppt/tags/tag715.xml" ContentType="application/vnd.openxmlformats-officedocument.presentationml.tags+xml"/>
  <Override PartName="/ppt/tags/tag716.xml" ContentType="application/vnd.openxmlformats-officedocument.presentationml.tags+xml"/>
  <Override PartName="/ppt/tags/tag717.xml" ContentType="application/vnd.openxmlformats-officedocument.presentationml.tags+xml"/>
  <Override PartName="/ppt/tags/tag718.xml" ContentType="application/vnd.openxmlformats-officedocument.presentationml.tags+xml"/>
  <Override PartName="/ppt/tags/tag719.xml" ContentType="application/vnd.openxmlformats-officedocument.presentationml.tags+xml"/>
  <Override PartName="/ppt/tags/tag72.xml" ContentType="application/vnd.openxmlformats-officedocument.presentationml.tags+xml"/>
  <Override PartName="/ppt/tags/tag720.xml" ContentType="application/vnd.openxmlformats-officedocument.presentationml.tags+xml"/>
  <Override PartName="/ppt/tags/tag721.xml" ContentType="application/vnd.openxmlformats-officedocument.presentationml.tags+xml"/>
  <Override PartName="/ppt/tags/tag722.xml" ContentType="application/vnd.openxmlformats-officedocument.presentationml.tags+xml"/>
  <Override PartName="/ppt/tags/tag723.xml" ContentType="application/vnd.openxmlformats-officedocument.presentationml.tags+xml"/>
  <Override PartName="/ppt/tags/tag724.xml" ContentType="application/vnd.openxmlformats-officedocument.presentationml.tags+xml"/>
  <Override PartName="/ppt/tags/tag725.xml" ContentType="application/vnd.openxmlformats-officedocument.presentationml.tags+xml"/>
  <Override PartName="/ppt/tags/tag726.xml" ContentType="application/vnd.openxmlformats-officedocument.presentationml.tags+xml"/>
  <Override PartName="/ppt/tags/tag727.xml" ContentType="application/vnd.openxmlformats-officedocument.presentationml.tags+xml"/>
  <Override PartName="/ppt/tags/tag728.xml" ContentType="application/vnd.openxmlformats-officedocument.presentationml.tags+xml"/>
  <Override PartName="/ppt/tags/tag729.xml" ContentType="application/vnd.openxmlformats-officedocument.presentationml.tags+xml"/>
  <Override PartName="/ppt/tags/tag73.xml" ContentType="application/vnd.openxmlformats-officedocument.presentationml.tags+xml"/>
  <Override PartName="/ppt/tags/tag730.xml" ContentType="application/vnd.openxmlformats-officedocument.presentationml.tags+xml"/>
  <Override PartName="/ppt/tags/tag731.xml" ContentType="application/vnd.openxmlformats-officedocument.presentationml.tags+xml"/>
  <Override PartName="/ppt/tags/tag732.xml" ContentType="application/vnd.openxmlformats-officedocument.presentationml.tags+xml"/>
  <Override PartName="/ppt/tags/tag733.xml" ContentType="application/vnd.openxmlformats-officedocument.presentationml.tags+xml"/>
  <Override PartName="/ppt/tags/tag734.xml" ContentType="application/vnd.openxmlformats-officedocument.presentationml.tags+xml"/>
  <Override PartName="/ppt/tags/tag735.xml" ContentType="application/vnd.openxmlformats-officedocument.presentationml.tags+xml"/>
  <Override PartName="/ppt/tags/tag736.xml" ContentType="application/vnd.openxmlformats-officedocument.presentationml.tags+xml"/>
  <Override PartName="/ppt/tags/tag737.xml" ContentType="application/vnd.openxmlformats-officedocument.presentationml.tags+xml"/>
  <Override PartName="/ppt/tags/tag738.xml" ContentType="application/vnd.openxmlformats-officedocument.presentationml.tags+xml"/>
  <Override PartName="/ppt/tags/tag739.xml" ContentType="application/vnd.openxmlformats-officedocument.presentationml.tags+xml"/>
  <Override PartName="/ppt/tags/tag74.xml" ContentType="application/vnd.openxmlformats-officedocument.presentationml.tags+xml"/>
  <Override PartName="/ppt/tags/tag740.xml" ContentType="application/vnd.openxmlformats-officedocument.presentationml.tags+xml"/>
  <Override PartName="/ppt/tags/tag741.xml" ContentType="application/vnd.openxmlformats-officedocument.presentationml.tags+xml"/>
  <Override PartName="/ppt/tags/tag742.xml" ContentType="application/vnd.openxmlformats-officedocument.presentationml.tags+xml"/>
  <Override PartName="/ppt/tags/tag743.xml" ContentType="application/vnd.openxmlformats-officedocument.presentationml.tags+xml"/>
  <Override PartName="/ppt/tags/tag744.xml" ContentType="application/vnd.openxmlformats-officedocument.presentationml.tags+xml"/>
  <Override PartName="/ppt/tags/tag745.xml" ContentType="application/vnd.openxmlformats-officedocument.presentationml.tags+xml"/>
  <Override PartName="/ppt/tags/tag746.xml" ContentType="application/vnd.openxmlformats-officedocument.presentationml.tags+xml"/>
  <Override PartName="/ppt/tags/tag747.xml" ContentType="application/vnd.openxmlformats-officedocument.presentationml.tags+xml"/>
  <Override PartName="/ppt/tags/tag748.xml" ContentType="application/vnd.openxmlformats-officedocument.presentationml.tags+xml"/>
  <Override PartName="/ppt/tags/tag749.xml" ContentType="application/vnd.openxmlformats-officedocument.presentationml.tags+xml"/>
  <Override PartName="/ppt/tags/tag75.xml" ContentType="application/vnd.openxmlformats-officedocument.presentationml.tags+xml"/>
  <Override PartName="/ppt/tags/tag750.xml" ContentType="application/vnd.openxmlformats-officedocument.presentationml.tags+xml"/>
  <Override PartName="/ppt/tags/tag751.xml" ContentType="application/vnd.openxmlformats-officedocument.presentationml.tags+xml"/>
  <Override PartName="/ppt/tags/tag752.xml" ContentType="application/vnd.openxmlformats-officedocument.presentationml.tags+xml"/>
  <Override PartName="/ppt/tags/tag753.xml" ContentType="application/vnd.openxmlformats-officedocument.presentationml.tags+xml"/>
  <Override PartName="/ppt/tags/tag754.xml" ContentType="application/vnd.openxmlformats-officedocument.presentationml.tags+xml"/>
  <Override PartName="/ppt/tags/tag755.xml" ContentType="application/vnd.openxmlformats-officedocument.presentationml.tags+xml"/>
  <Override PartName="/ppt/tags/tag756.xml" ContentType="application/vnd.openxmlformats-officedocument.presentationml.tags+xml"/>
  <Override PartName="/ppt/tags/tag757.xml" ContentType="application/vnd.openxmlformats-officedocument.presentationml.tags+xml"/>
  <Override PartName="/ppt/tags/tag758.xml" ContentType="application/vnd.openxmlformats-officedocument.presentationml.tags+xml"/>
  <Override PartName="/ppt/tags/tag759.xml" ContentType="application/vnd.openxmlformats-officedocument.presentationml.tags+xml"/>
  <Override PartName="/ppt/tags/tag76.xml" ContentType="application/vnd.openxmlformats-officedocument.presentationml.tags+xml"/>
  <Override PartName="/ppt/tags/tag760.xml" ContentType="application/vnd.openxmlformats-officedocument.presentationml.tags+xml"/>
  <Override PartName="/ppt/tags/tag761.xml" ContentType="application/vnd.openxmlformats-officedocument.presentationml.tags+xml"/>
  <Override PartName="/ppt/tags/tag762.xml" ContentType="application/vnd.openxmlformats-officedocument.presentationml.tags+xml"/>
  <Override PartName="/ppt/tags/tag763.xml" ContentType="application/vnd.openxmlformats-officedocument.presentationml.tags+xml"/>
  <Override PartName="/ppt/tags/tag764.xml" ContentType="application/vnd.openxmlformats-officedocument.presentationml.tags+xml"/>
  <Override PartName="/ppt/tags/tag765.xml" ContentType="application/vnd.openxmlformats-officedocument.presentationml.tags+xml"/>
  <Override PartName="/ppt/tags/tag766.xml" ContentType="application/vnd.openxmlformats-officedocument.presentationml.tags+xml"/>
  <Override PartName="/ppt/tags/tag767.xml" ContentType="application/vnd.openxmlformats-officedocument.presentationml.tags+xml"/>
  <Override PartName="/ppt/tags/tag768.xml" ContentType="application/vnd.openxmlformats-officedocument.presentationml.tags+xml"/>
  <Override PartName="/ppt/tags/tag769.xml" ContentType="application/vnd.openxmlformats-officedocument.presentationml.tags+xml"/>
  <Override PartName="/ppt/tags/tag77.xml" ContentType="application/vnd.openxmlformats-officedocument.presentationml.tags+xml"/>
  <Override PartName="/ppt/tags/tag770.xml" ContentType="application/vnd.openxmlformats-officedocument.presentationml.tags+xml"/>
  <Override PartName="/ppt/tags/tag771.xml" ContentType="application/vnd.openxmlformats-officedocument.presentationml.tags+xml"/>
  <Override PartName="/ppt/tags/tag772.xml" ContentType="application/vnd.openxmlformats-officedocument.presentationml.tags+xml"/>
  <Override PartName="/ppt/tags/tag773.xml" ContentType="application/vnd.openxmlformats-officedocument.presentationml.tags+xml"/>
  <Override PartName="/ppt/tags/tag774.xml" ContentType="application/vnd.openxmlformats-officedocument.presentationml.tags+xml"/>
  <Override PartName="/ppt/tags/tag775.xml" ContentType="application/vnd.openxmlformats-officedocument.presentationml.tags+xml"/>
  <Override PartName="/ppt/tags/tag776.xml" ContentType="application/vnd.openxmlformats-officedocument.presentationml.tags+xml"/>
  <Override PartName="/ppt/tags/tag777.xml" ContentType="application/vnd.openxmlformats-officedocument.presentationml.tags+xml"/>
  <Override PartName="/ppt/tags/tag778.xml" ContentType="application/vnd.openxmlformats-officedocument.presentationml.tags+xml"/>
  <Override PartName="/ppt/tags/tag779.xml" ContentType="application/vnd.openxmlformats-officedocument.presentationml.tags+xml"/>
  <Override PartName="/ppt/tags/tag78.xml" ContentType="application/vnd.openxmlformats-officedocument.presentationml.tags+xml"/>
  <Override PartName="/ppt/tags/tag780.xml" ContentType="application/vnd.openxmlformats-officedocument.presentationml.tags+xml"/>
  <Override PartName="/ppt/tags/tag781.xml" ContentType="application/vnd.openxmlformats-officedocument.presentationml.tags+xml"/>
  <Override PartName="/ppt/tags/tag782.xml" ContentType="application/vnd.openxmlformats-officedocument.presentationml.tags+xml"/>
  <Override PartName="/ppt/tags/tag783.xml" ContentType="application/vnd.openxmlformats-officedocument.presentationml.tags+xml"/>
  <Override PartName="/ppt/tags/tag784.xml" ContentType="application/vnd.openxmlformats-officedocument.presentationml.tags+xml"/>
  <Override PartName="/ppt/tags/tag785.xml" ContentType="application/vnd.openxmlformats-officedocument.presentationml.tags+xml"/>
  <Override PartName="/ppt/tags/tag786.xml" ContentType="application/vnd.openxmlformats-officedocument.presentationml.tags+xml"/>
  <Override PartName="/ppt/tags/tag787.xml" ContentType="application/vnd.openxmlformats-officedocument.presentationml.tags+xml"/>
  <Override PartName="/ppt/tags/tag788.xml" ContentType="application/vnd.openxmlformats-officedocument.presentationml.tags+xml"/>
  <Override PartName="/ppt/tags/tag789.xml" ContentType="application/vnd.openxmlformats-officedocument.presentationml.tags+xml"/>
  <Override PartName="/ppt/tags/tag79.xml" ContentType="application/vnd.openxmlformats-officedocument.presentationml.tags+xml"/>
  <Override PartName="/ppt/tags/tag790.xml" ContentType="application/vnd.openxmlformats-officedocument.presentationml.tags+xml"/>
  <Override PartName="/ppt/tags/tag791.xml" ContentType="application/vnd.openxmlformats-officedocument.presentationml.tags+xml"/>
  <Override PartName="/ppt/tags/tag792.xml" ContentType="application/vnd.openxmlformats-officedocument.presentationml.tags+xml"/>
  <Override PartName="/ppt/tags/tag793.xml" ContentType="application/vnd.openxmlformats-officedocument.presentationml.tags+xml"/>
  <Override PartName="/ppt/tags/tag794.xml" ContentType="application/vnd.openxmlformats-officedocument.presentationml.tags+xml"/>
  <Override PartName="/ppt/tags/tag795.xml" ContentType="application/vnd.openxmlformats-officedocument.presentationml.tags+xml"/>
  <Override PartName="/ppt/tags/tag796.xml" ContentType="application/vnd.openxmlformats-officedocument.presentationml.tags+xml"/>
  <Override PartName="/ppt/tags/tag797.xml" ContentType="application/vnd.openxmlformats-officedocument.presentationml.tags+xml"/>
  <Override PartName="/ppt/tags/tag798.xml" ContentType="application/vnd.openxmlformats-officedocument.presentationml.tags+xml"/>
  <Override PartName="/ppt/tags/tag79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00.xml" ContentType="application/vnd.openxmlformats-officedocument.presentationml.tags+xml"/>
  <Override PartName="/ppt/tags/tag801.xml" ContentType="application/vnd.openxmlformats-officedocument.presentationml.tags+xml"/>
  <Override PartName="/ppt/tags/tag802.xml" ContentType="application/vnd.openxmlformats-officedocument.presentationml.tags+xml"/>
  <Override PartName="/ppt/tags/tag803.xml" ContentType="application/vnd.openxmlformats-officedocument.presentationml.tags+xml"/>
  <Override PartName="/ppt/tags/tag804.xml" ContentType="application/vnd.openxmlformats-officedocument.presentationml.tags+xml"/>
  <Override PartName="/ppt/tags/tag805.xml" ContentType="application/vnd.openxmlformats-officedocument.presentationml.tags+xml"/>
  <Override PartName="/ppt/tags/tag806.xml" ContentType="application/vnd.openxmlformats-officedocument.presentationml.tags+xml"/>
  <Override PartName="/ppt/tags/tag807.xml" ContentType="application/vnd.openxmlformats-officedocument.presentationml.tags+xml"/>
  <Override PartName="/ppt/tags/tag808.xml" ContentType="application/vnd.openxmlformats-officedocument.presentationml.tags+xml"/>
  <Override PartName="/ppt/tags/tag809.xml" ContentType="application/vnd.openxmlformats-officedocument.presentationml.tags+xml"/>
  <Override PartName="/ppt/tags/tag81.xml" ContentType="application/vnd.openxmlformats-officedocument.presentationml.tags+xml"/>
  <Override PartName="/ppt/tags/tag810.xml" ContentType="application/vnd.openxmlformats-officedocument.presentationml.tags+xml"/>
  <Override PartName="/ppt/tags/tag811.xml" ContentType="application/vnd.openxmlformats-officedocument.presentationml.tags+xml"/>
  <Override PartName="/ppt/tags/tag812.xml" ContentType="application/vnd.openxmlformats-officedocument.presentationml.tags+xml"/>
  <Override PartName="/ppt/tags/tag813.xml" ContentType="application/vnd.openxmlformats-officedocument.presentationml.tags+xml"/>
  <Override PartName="/ppt/tags/tag814.xml" ContentType="application/vnd.openxmlformats-officedocument.presentationml.tags+xml"/>
  <Override PartName="/ppt/tags/tag815.xml" ContentType="application/vnd.openxmlformats-officedocument.presentationml.tags+xml"/>
  <Override PartName="/ppt/tags/tag816.xml" ContentType="application/vnd.openxmlformats-officedocument.presentationml.tags+xml"/>
  <Override PartName="/ppt/tags/tag817.xml" ContentType="application/vnd.openxmlformats-officedocument.presentationml.tags+xml"/>
  <Override PartName="/ppt/tags/tag818.xml" ContentType="application/vnd.openxmlformats-officedocument.presentationml.tags+xml"/>
  <Override PartName="/ppt/tags/tag819.xml" ContentType="application/vnd.openxmlformats-officedocument.presentationml.tags+xml"/>
  <Override PartName="/ppt/tags/tag82.xml" ContentType="application/vnd.openxmlformats-officedocument.presentationml.tags+xml"/>
  <Override PartName="/ppt/tags/tag820.xml" ContentType="application/vnd.openxmlformats-officedocument.presentationml.tags+xml"/>
  <Override PartName="/ppt/tags/tag821.xml" ContentType="application/vnd.openxmlformats-officedocument.presentationml.tags+xml"/>
  <Override PartName="/ppt/tags/tag822.xml" ContentType="application/vnd.openxmlformats-officedocument.presentationml.tags+xml"/>
  <Override PartName="/ppt/tags/tag823.xml" ContentType="application/vnd.openxmlformats-officedocument.presentationml.tags+xml"/>
  <Override PartName="/ppt/tags/tag824.xml" ContentType="application/vnd.openxmlformats-officedocument.presentationml.tags+xml"/>
  <Override PartName="/ppt/tags/tag825.xml" ContentType="application/vnd.openxmlformats-officedocument.presentationml.tags+xml"/>
  <Override PartName="/ppt/tags/tag826.xml" ContentType="application/vnd.openxmlformats-officedocument.presentationml.tags+xml"/>
  <Override PartName="/ppt/tags/tag827.xml" ContentType="application/vnd.openxmlformats-officedocument.presentationml.tags+xml"/>
  <Override PartName="/ppt/tags/tag828.xml" ContentType="application/vnd.openxmlformats-officedocument.presentationml.tags+xml"/>
  <Override PartName="/ppt/tags/tag829.xml" ContentType="application/vnd.openxmlformats-officedocument.presentationml.tags+xml"/>
  <Override PartName="/ppt/tags/tag83.xml" ContentType="application/vnd.openxmlformats-officedocument.presentationml.tags+xml"/>
  <Override PartName="/ppt/tags/tag830.xml" ContentType="application/vnd.openxmlformats-officedocument.presentationml.tags+xml"/>
  <Override PartName="/ppt/tags/tag831.xml" ContentType="application/vnd.openxmlformats-officedocument.presentationml.tags+xml"/>
  <Override PartName="/ppt/tags/tag832.xml" ContentType="application/vnd.openxmlformats-officedocument.presentationml.tags+xml"/>
  <Override PartName="/ppt/tags/tag833.xml" ContentType="application/vnd.openxmlformats-officedocument.presentationml.tags+xml"/>
  <Override PartName="/ppt/tags/tag834.xml" ContentType="application/vnd.openxmlformats-officedocument.presentationml.tags+xml"/>
  <Override PartName="/ppt/tags/tag835.xml" ContentType="application/vnd.openxmlformats-officedocument.presentationml.tags+xml"/>
  <Override PartName="/ppt/tags/tag836.xml" ContentType="application/vnd.openxmlformats-officedocument.presentationml.tags+xml"/>
  <Override PartName="/ppt/tags/tag837.xml" ContentType="application/vnd.openxmlformats-officedocument.presentationml.tags+xml"/>
  <Override PartName="/ppt/tags/tag838.xml" ContentType="application/vnd.openxmlformats-officedocument.presentationml.tags+xml"/>
  <Override PartName="/ppt/tags/tag839.xml" ContentType="application/vnd.openxmlformats-officedocument.presentationml.tags+xml"/>
  <Override PartName="/ppt/tags/tag84.xml" ContentType="application/vnd.openxmlformats-officedocument.presentationml.tags+xml"/>
  <Override PartName="/ppt/tags/tag840.xml" ContentType="application/vnd.openxmlformats-officedocument.presentationml.tags+xml"/>
  <Override PartName="/ppt/tags/tag841.xml" ContentType="application/vnd.openxmlformats-officedocument.presentationml.tags+xml"/>
  <Override PartName="/ppt/tags/tag842.xml" ContentType="application/vnd.openxmlformats-officedocument.presentationml.tags+xml"/>
  <Override PartName="/ppt/tags/tag843.xml" ContentType="application/vnd.openxmlformats-officedocument.presentationml.tags+xml"/>
  <Override PartName="/ppt/tags/tag844.xml" ContentType="application/vnd.openxmlformats-officedocument.presentationml.tags+xml"/>
  <Override PartName="/ppt/tags/tag845.xml" ContentType="application/vnd.openxmlformats-officedocument.presentationml.tags+xml"/>
  <Override PartName="/ppt/tags/tag846.xml" ContentType="application/vnd.openxmlformats-officedocument.presentationml.tags+xml"/>
  <Override PartName="/ppt/tags/tag847.xml" ContentType="application/vnd.openxmlformats-officedocument.presentationml.tags+xml"/>
  <Override PartName="/ppt/tags/tag848.xml" ContentType="application/vnd.openxmlformats-officedocument.presentationml.tags+xml"/>
  <Override PartName="/ppt/tags/tag849.xml" ContentType="application/vnd.openxmlformats-officedocument.presentationml.tags+xml"/>
  <Override PartName="/ppt/tags/tag85.xml" ContentType="application/vnd.openxmlformats-officedocument.presentationml.tags+xml"/>
  <Override PartName="/ppt/tags/tag850.xml" ContentType="application/vnd.openxmlformats-officedocument.presentationml.tags+xml"/>
  <Override PartName="/ppt/tags/tag851.xml" ContentType="application/vnd.openxmlformats-officedocument.presentationml.tags+xml"/>
  <Override PartName="/ppt/tags/tag852.xml" ContentType="application/vnd.openxmlformats-officedocument.presentationml.tags+xml"/>
  <Override PartName="/ppt/tags/tag853.xml" ContentType="application/vnd.openxmlformats-officedocument.presentationml.tags+xml"/>
  <Override PartName="/ppt/tags/tag854.xml" ContentType="application/vnd.openxmlformats-officedocument.presentationml.tags+xml"/>
  <Override PartName="/ppt/tags/tag855.xml" ContentType="application/vnd.openxmlformats-officedocument.presentationml.tags+xml"/>
  <Override PartName="/ppt/tags/tag856.xml" ContentType="application/vnd.openxmlformats-officedocument.presentationml.tags+xml"/>
  <Override PartName="/ppt/tags/tag857.xml" ContentType="application/vnd.openxmlformats-officedocument.presentationml.tags+xml"/>
  <Override PartName="/ppt/tags/tag858.xml" ContentType="application/vnd.openxmlformats-officedocument.presentationml.tags+xml"/>
  <Override PartName="/ppt/tags/tag859.xml" ContentType="application/vnd.openxmlformats-officedocument.presentationml.tags+xml"/>
  <Override PartName="/ppt/tags/tag86.xml" ContentType="application/vnd.openxmlformats-officedocument.presentationml.tags+xml"/>
  <Override PartName="/ppt/tags/tag860.xml" ContentType="application/vnd.openxmlformats-officedocument.presentationml.tags+xml"/>
  <Override PartName="/ppt/tags/tag861.xml" ContentType="application/vnd.openxmlformats-officedocument.presentationml.tags+xml"/>
  <Override PartName="/ppt/tags/tag862.xml" ContentType="application/vnd.openxmlformats-officedocument.presentationml.tags+xml"/>
  <Override PartName="/ppt/tags/tag863.xml" ContentType="application/vnd.openxmlformats-officedocument.presentationml.tags+xml"/>
  <Override PartName="/ppt/tags/tag864.xml" ContentType="application/vnd.openxmlformats-officedocument.presentationml.tags+xml"/>
  <Override PartName="/ppt/tags/tag865.xml" ContentType="application/vnd.openxmlformats-officedocument.presentationml.tags+xml"/>
  <Override PartName="/ppt/tags/tag866.xml" ContentType="application/vnd.openxmlformats-officedocument.presentationml.tags+xml"/>
  <Override PartName="/ppt/tags/tag867.xml" ContentType="application/vnd.openxmlformats-officedocument.presentationml.tags+xml"/>
  <Override PartName="/ppt/tags/tag868.xml" ContentType="application/vnd.openxmlformats-officedocument.presentationml.tags+xml"/>
  <Override PartName="/ppt/tags/tag869.xml" ContentType="application/vnd.openxmlformats-officedocument.presentationml.tags+xml"/>
  <Override PartName="/ppt/tags/tag87.xml" ContentType="application/vnd.openxmlformats-officedocument.presentationml.tags+xml"/>
  <Override PartName="/ppt/tags/tag870.xml" ContentType="application/vnd.openxmlformats-officedocument.presentationml.tags+xml"/>
  <Override PartName="/ppt/tags/tag871.xml" ContentType="application/vnd.openxmlformats-officedocument.presentationml.tags+xml"/>
  <Override PartName="/ppt/tags/tag872.xml" ContentType="application/vnd.openxmlformats-officedocument.presentationml.tags+xml"/>
  <Override PartName="/ppt/tags/tag873.xml" ContentType="application/vnd.openxmlformats-officedocument.presentationml.tags+xml"/>
  <Override PartName="/ppt/tags/tag874.xml" ContentType="application/vnd.openxmlformats-officedocument.presentationml.tags+xml"/>
  <Override PartName="/ppt/tags/tag875.xml" ContentType="application/vnd.openxmlformats-officedocument.presentationml.tags+xml"/>
  <Override PartName="/ppt/tags/tag876.xml" ContentType="application/vnd.openxmlformats-officedocument.presentationml.tags+xml"/>
  <Override PartName="/ppt/tags/tag877.xml" ContentType="application/vnd.openxmlformats-officedocument.presentationml.tags+xml"/>
  <Override PartName="/ppt/tags/tag878.xml" ContentType="application/vnd.openxmlformats-officedocument.presentationml.tags+xml"/>
  <Override PartName="/ppt/tags/tag879.xml" ContentType="application/vnd.openxmlformats-officedocument.presentationml.tags+xml"/>
  <Override PartName="/ppt/tags/tag88.xml" ContentType="application/vnd.openxmlformats-officedocument.presentationml.tags+xml"/>
  <Override PartName="/ppt/tags/tag880.xml" ContentType="application/vnd.openxmlformats-officedocument.presentationml.tags+xml"/>
  <Override PartName="/ppt/tags/tag881.xml" ContentType="application/vnd.openxmlformats-officedocument.presentationml.tags+xml"/>
  <Override PartName="/ppt/tags/tag882.xml" ContentType="application/vnd.openxmlformats-officedocument.presentationml.tags+xml"/>
  <Override PartName="/ppt/tags/tag883.xml" ContentType="application/vnd.openxmlformats-officedocument.presentationml.tags+xml"/>
  <Override PartName="/ppt/tags/tag884.xml" ContentType="application/vnd.openxmlformats-officedocument.presentationml.tags+xml"/>
  <Override PartName="/ppt/tags/tag885.xml" ContentType="application/vnd.openxmlformats-officedocument.presentationml.tags+xml"/>
  <Override PartName="/ppt/tags/tag886.xml" ContentType="application/vnd.openxmlformats-officedocument.presentationml.tags+xml"/>
  <Override PartName="/ppt/tags/tag887.xml" ContentType="application/vnd.openxmlformats-officedocument.presentationml.tags+xml"/>
  <Override PartName="/ppt/tags/tag888.xml" ContentType="application/vnd.openxmlformats-officedocument.presentationml.tags+xml"/>
  <Override PartName="/ppt/tags/tag889.xml" ContentType="application/vnd.openxmlformats-officedocument.presentationml.tags+xml"/>
  <Override PartName="/ppt/tags/tag89.xml" ContentType="application/vnd.openxmlformats-officedocument.presentationml.tags+xml"/>
  <Override PartName="/ppt/tags/tag890.xml" ContentType="application/vnd.openxmlformats-officedocument.presentationml.tags+xml"/>
  <Override PartName="/ppt/tags/tag891.xml" ContentType="application/vnd.openxmlformats-officedocument.presentationml.tags+xml"/>
  <Override PartName="/ppt/tags/tag892.xml" ContentType="application/vnd.openxmlformats-officedocument.presentationml.tags+xml"/>
  <Override PartName="/ppt/tags/tag893.xml" ContentType="application/vnd.openxmlformats-officedocument.presentationml.tags+xml"/>
  <Override PartName="/ppt/tags/tag894.xml" ContentType="application/vnd.openxmlformats-officedocument.presentationml.tags+xml"/>
  <Override PartName="/ppt/tags/tag895.xml" ContentType="application/vnd.openxmlformats-officedocument.presentationml.tags+xml"/>
  <Override PartName="/ppt/tags/tag896.xml" ContentType="application/vnd.openxmlformats-officedocument.presentationml.tags+xml"/>
  <Override PartName="/ppt/tags/tag897.xml" ContentType="application/vnd.openxmlformats-officedocument.presentationml.tags+xml"/>
  <Override PartName="/ppt/tags/tag898.xml" ContentType="application/vnd.openxmlformats-officedocument.presentationml.tags+xml"/>
  <Override PartName="/ppt/tags/tag89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00.xml" ContentType="application/vnd.openxmlformats-officedocument.presentationml.tags+xml"/>
  <Override PartName="/ppt/tags/tag901.xml" ContentType="application/vnd.openxmlformats-officedocument.presentationml.tags+xml"/>
  <Override PartName="/ppt/tags/tag902.xml" ContentType="application/vnd.openxmlformats-officedocument.presentationml.tags+xml"/>
  <Override PartName="/ppt/tags/tag903.xml" ContentType="application/vnd.openxmlformats-officedocument.presentationml.tags+xml"/>
  <Override PartName="/ppt/tags/tag904.xml" ContentType="application/vnd.openxmlformats-officedocument.presentationml.tags+xml"/>
  <Override PartName="/ppt/tags/tag905.xml" ContentType="application/vnd.openxmlformats-officedocument.presentationml.tags+xml"/>
  <Override PartName="/ppt/tags/tag906.xml" ContentType="application/vnd.openxmlformats-officedocument.presentationml.tags+xml"/>
  <Override PartName="/ppt/tags/tag907.xml" ContentType="application/vnd.openxmlformats-officedocument.presentationml.tags+xml"/>
  <Override PartName="/ppt/tags/tag908.xml" ContentType="application/vnd.openxmlformats-officedocument.presentationml.tags+xml"/>
  <Override PartName="/ppt/tags/tag909.xml" ContentType="application/vnd.openxmlformats-officedocument.presentationml.tags+xml"/>
  <Override PartName="/ppt/tags/tag91.xml" ContentType="application/vnd.openxmlformats-officedocument.presentationml.tags+xml"/>
  <Override PartName="/ppt/tags/tag910.xml" ContentType="application/vnd.openxmlformats-officedocument.presentationml.tags+xml"/>
  <Override PartName="/ppt/tags/tag911.xml" ContentType="application/vnd.openxmlformats-officedocument.presentationml.tags+xml"/>
  <Override PartName="/ppt/tags/tag912.xml" ContentType="application/vnd.openxmlformats-officedocument.presentationml.tags+xml"/>
  <Override PartName="/ppt/tags/tag913.xml" ContentType="application/vnd.openxmlformats-officedocument.presentationml.tags+xml"/>
  <Override PartName="/ppt/tags/tag914.xml" ContentType="application/vnd.openxmlformats-officedocument.presentationml.tags+xml"/>
  <Override PartName="/ppt/tags/tag915.xml" ContentType="application/vnd.openxmlformats-officedocument.presentationml.tags+xml"/>
  <Override PartName="/ppt/tags/tag916.xml" ContentType="application/vnd.openxmlformats-officedocument.presentationml.tags+xml"/>
  <Override PartName="/ppt/tags/tag917.xml" ContentType="application/vnd.openxmlformats-officedocument.presentationml.tags+xml"/>
  <Override PartName="/ppt/tags/tag918.xml" ContentType="application/vnd.openxmlformats-officedocument.presentationml.tags+xml"/>
  <Override PartName="/ppt/tags/tag919.xml" ContentType="application/vnd.openxmlformats-officedocument.presentationml.tags+xml"/>
  <Override PartName="/ppt/tags/tag92.xml" ContentType="application/vnd.openxmlformats-officedocument.presentationml.tags+xml"/>
  <Override PartName="/ppt/tags/tag920.xml" ContentType="application/vnd.openxmlformats-officedocument.presentationml.tags+xml"/>
  <Override PartName="/ppt/tags/tag921.xml" ContentType="application/vnd.openxmlformats-officedocument.presentationml.tags+xml"/>
  <Override PartName="/ppt/tags/tag922.xml" ContentType="application/vnd.openxmlformats-officedocument.presentationml.tags+xml"/>
  <Override PartName="/ppt/tags/tag923.xml" ContentType="application/vnd.openxmlformats-officedocument.presentationml.tags+xml"/>
  <Override PartName="/ppt/tags/tag924.xml" ContentType="application/vnd.openxmlformats-officedocument.presentationml.tags+xml"/>
  <Override PartName="/ppt/tags/tag925.xml" ContentType="application/vnd.openxmlformats-officedocument.presentationml.tags+xml"/>
  <Override PartName="/ppt/tags/tag926.xml" ContentType="application/vnd.openxmlformats-officedocument.presentationml.tags+xml"/>
  <Override PartName="/ppt/tags/tag927.xml" ContentType="application/vnd.openxmlformats-officedocument.presentationml.tags+xml"/>
  <Override PartName="/ppt/tags/tag928.xml" ContentType="application/vnd.openxmlformats-officedocument.presentationml.tags+xml"/>
  <Override PartName="/ppt/tags/tag929.xml" ContentType="application/vnd.openxmlformats-officedocument.presentationml.tags+xml"/>
  <Override PartName="/ppt/tags/tag93.xml" ContentType="application/vnd.openxmlformats-officedocument.presentationml.tags+xml"/>
  <Override PartName="/ppt/tags/tag930.xml" ContentType="application/vnd.openxmlformats-officedocument.presentationml.tags+xml"/>
  <Override PartName="/ppt/tags/tag931.xml" ContentType="application/vnd.openxmlformats-officedocument.presentationml.tags+xml"/>
  <Override PartName="/ppt/tags/tag932.xml" ContentType="application/vnd.openxmlformats-officedocument.presentationml.tags+xml"/>
  <Override PartName="/ppt/tags/tag933.xml" ContentType="application/vnd.openxmlformats-officedocument.presentationml.tags+xml"/>
  <Override PartName="/ppt/tags/tag934.xml" ContentType="application/vnd.openxmlformats-officedocument.presentationml.tags+xml"/>
  <Override PartName="/ppt/tags/tag935.xml" ContentType="application/vnd.openxmlformats-officedocument.presentationml.tags+xml"/>
  <Override PartName="/ppt/tags/tag936.xml" ContentType="application/vnd.openxmlformats-officedocument.presentationml.tags+xml"/>
  <Override PartName="/ppt/tags/tag937.xml" ContentType="application/vnd.openxmlformats-officedocument.presentationml.tags+xml"/>
  <Override PartName="/ppt/tags/tag938.xml" ContentType="application/vnd.openxmlformats-officedocument.presentationml.tags+xml"/>
  <Override PartName="/ppt/tags/tag939.xml" ContentType="application/vnd.openxmlformats-officedocument.presentationml.tags+xml"/>
  <Override PartName="/ppt/tags/tag94.xml" ContentType="application/vnd.openxmlformats-officedocument.presentationml.tags+xml"/>
  <Override PartName="/ppt/tags/tag940.xml" ContentType="application/vnd.openxmlformats-officedocument.presentationml.tags+xml"/>
  <Override PartName="/ppt/tags/tag941.xml" ContentType="application/vnd.openxmlformats-officedocument.presentationml.tags+xml"/>
  <Override PartName="/ppt/tags/tag942.xml" ContentType="application/vnd.openxmlformats-officedocument.presentationml.tags+xml"/>
  <Override PartName="/ppt/tags/tag943.xml" ContentType="application/vnd.openxmlformats-officedocument.presentationml.tags+xml"/>
  <Override PartName="/ppt/tags/tag944.xml" ContentType="application/vnd.openxmlformats-officedocument.presentationml.tags+xml"/>
  <Override PartName="/ppt/tags/tag945.xml" ContentType="application/vnd.openxmlformats-officedocument.presentationml.tags+xml"/>
  <Override PartName="/ppt/tags/tag946.xml" ContentType="application/vnd.openxmlformats-officedocument.presentationml.tags+xml"/>
  <Override PartName="/ppt/tags/tag947.xml" ContentType="application/vnd.openxmlformats-officedocument.presentationml.tags+xml"/>
  <Override PartName="/ppt/tags/tag948.xml" ContentType="application/vnd.openxmlformats-officedocument.presentationml.tags+xml"/>
  <Override PartName="/ppt/tags/tag949.xml" ContentType="application/vnd.openxmlformats-officedocument.presentationml.tags+xml"/>
  <Override PartName="/ppt/tags/tag95.xml" ContentType="application/vnd.openxmlformats-officedocument.presentationml.tags+xml"/>
  <Override PartName="/ppt/tags/tag950.xml" ContentType="application/vnd.openxmlformats-officedocument.presentationml.tags+xml"/>
  <Override PartName="/ppt/tags/tag951.xml" ContentType="application/vnd.openxmlformats-officedocument.presentationml.tags+xml"/>
  <Override PartName="/ppt/tags/tag952.xml" ContentType="application/vnd.openxmlformats-officedocument.presentationml.tags+xml"/>
  <Override PartName="/ppt/tags/tag953.xml" ContentType="application/vnd.openxmlformats-officedocument.presentationml.tags+xml"/>
  <Override PartName="/ppt/tags/tag954.xml" ContentType="application/vnd.openxmlformats-officedocument.presentationml.tags+xml"/>
  <Override PartName="/ppt/tags/tag955.xml" ContentType="application/vnd.openxmlformats-officedocument.presentationml.tags+xml"/>
  <Override PartName="/ppt/tags/tag956.xml" ContentType="application/vnd.openxmlformats-officedocument.presentationml.tags+xml"/>
  <Override PartName="/ppt/tags/tag957.xml" ContentType="application/vnd.openxmlformats-officedocument.presentationml.tags+xml"/>
  <Override PartName="/ppt/tags/tag958.xml" ContentType="application/vnd.openxmlformats-officedocument.presentationml.tags+xml"/>
  <Override PartName="/ppt/tags/tag959.xml" ContentType="application/vnd.openxmlformats-officedocument.presentationml.tags+xml"/>
  <Override PartName="/ppt/tags/tag96.xml" ContentType="application/vnd.openxmlformats-officedocument.presentationml.tags+xml"/>
  <Override PartName="/ppt/tags/tag960.xml" ContentType="application/vnd.openxmlformats-officedocument.presentationml.tags+xml"/>
  <Override PartName="/ppt/tags/tag961.xml" ContentType="application/vnd.openxmlformats-officedocument.presentationml.tags+xml"/>
  <Override PartName="/ppt/tags/tag962.xml" ContentType="application/vnd.openxmlformats-officedocument.presentationml.tags+xml"/>
  <Override PartName="/ppt/tags/tag963.xml" ContentType="application/vnd.openxmlformats-officedocument.presentationml.tags+xml"/>
  <Override PartName="/ppt/tags/tag964.xml" ContentType="application/vnd.openxmlformats-officedocument.presentationml.tags+xml"/>
  <Override PartName="/ppt/tags/tag965.xml" ContentType="application/vnd.openxmlformats-officedocument.presentationml.tags+xml"/>
  <Override PartName="/ppt/tags/tag966.xml" ContentType="application/vnd.openxmlformats-officedocument.presentationml.tags+xml"/>
  <Override PartName="/ppt/tags/tag967.xml" ContentType="application/vnd.openxmlformats-officedocument.presentationml.tags+xml"/>
  <Override PartName="/ppt/tags/tag968.xml" ContentType="application/vnd.openxmlformats-officedocument.presentationml.tags+xml"/>
  <Override PartName="/ppt/tags/tag969.xml" ContentType="application/vnd.openxmlformats-officedocument.presentationml.tags+xml"/>
  <Override PartName="/ppt/tags/tag97.xml" ContentType="application/vnd.openxmlformats-officedocument.presentationml.tags+xml"/>
  <Override PartName="/ppt/tags/tag970.xml" ContentType="application/vnd.openxmlformats-officedocument.presentationml.tags+xml"/>
  <Override PartName="/ppt/tags/tag971.xml" ContentType="application/vnd.openxmlformats-officedocument.presentationml.tags+xml"/>
  <Override PartName="/ppt/tags/tag972.xml" ContentType="application/vnd.openxmlformats-officedocument.presentationml.tags+xml"/>
  <Override PartName="/ppt/tags/tag973.xml" ContentType="application/vnd.openxmlformats-officedocument.presentationml.tags+xml"/>
  <Override PartName="/ppt/tags/tag974.xml" ContentType="application/vnd.openxmlformats-officedocument.presentationml.tags+xml"/>
  <Override PartName="/ppt/tags/tag975.xml" ContentType="application/vnd.openxmlformats-officedocument.presentationml.tags+xml"/>
  <Override PartName="/ppt/tags/tag976.xml" ContentType="application/vnd.openxmlformats-officedocument.presentationml.tags+xml"/>
  <Override PartName="/ppt/tags/tag977.xml" ContentType="application/vnd.openxmlformats-officedocument.presentationml.tags+xml"/>
  <Override PartName="/ppt/tags/tag978.xml" ContentType="application/vnd.openxmlformats-officedocument.presentationml.tags+xml"/>
  <Override PartName="/ppt/tags/tag979.xml" ContentType="application/vnd.openxmlformats-officedocument.presentationml.tags+xml"/>
  <Override PartName="/ppt/tags/tag98.xml" ContentType="application/vnd.openxmlformats-officedocument.presentationml.tags+xml"/>
  <Override PartName="/ppt/tags/tag980.xml" ContentType="application/vnd.openxmlformats-officedocument.presentationml.tags+xml"/>
  <Override PartName="/ppt/tags/tag981.xml" ContentType="application/vnd.openxmlformats-officedocument.presentationml.tags+xml"/>
  <Override PartName="/ppt/tags/tag982.xml" ContentType="application/vnd.openxmlformats-officedocument.presentationml.tags+xml"/>
  <Override PartName="/ppt/tags/tag983.xml" ContentType="application/vnd.openxmlformats-officedocument.presentationml.tags+xml"/>
  <Override PartName="/ppt/tags/tag984.xml" ContentType="application/vnd.openxmlformats-officedocument.presentationml.tags+xml"/>
  <Override PartName="/ppt/tags/tag985.xml" ContentType="application/vnd.openxmlformats-officedocument.presentationml.tags+xml"/>
  <Override PartName="/ppt/tags/tag986.xml" ContentType="application/vnd.openxmlformats-officedocument.presentationml.tags+xml"/>
  <Override PartName="/ppt/tags/tag987.xml" ContentType="application/vnd.openxmlformats-officedocument.presentationml.tags+xml"/>
  <Override PartName="/ppt/tags/tag988.xml" ContentType="application/vnd.openxmlformats-officedocument.presentationml.tags+xml"/>
  <Override PartName="/ppt/tags/tag989.xml" ContentType="application/vnd.openxmlformats-officedocument.presentationml.tags+xml"/>
  <Override PartName="/ppt/tags/tag99.xml" ContentType="application/vnd.openxmlformats-officedocument.presentationml.tags+xml"/>
  <Override PartName="/ppt/tags/tag990.xml" ContentType="application/vnd.openxmlformats-officedocument.presentationml.tags+xml"/>
  <Override PartName="/ppt/tags/tag991.xml" ContentType="application/vnd.openxmlformats-officedocument.presentationml.tags+xml"/>
  <Override PartName="/ppt/tags/tag992.xml" ContentType="application/vnd.openxmlformats-officedocument.presentationml.tags+xml"/>
  <Override PartName="/ppt/tags/tag993.xml" ContentType="application/vnd.openxmlformats-officedocument.presentationml.tags+xml"/>
  <Override PartName="/ppt/tags/tag994.xml" ContentType="application/vnd.openxmlformats-officedocument.presentationml.tags+xml"/>
  <Override PartName="/ppt/tags/tag995.xml" ContentType="application/vnd.openxmlformats-officedocument.presentationml.tags+xml"/>
  <Override PartName="/ppt/tags/tag996.xml" ContentType="application/vnd.openxmlformats-officedocument.presentationml.tags+xml"/>
  <Override PartName="/ppt/tags/tag997.xml" ContentType="application/vnd.openxmlformats-officedocument.presentationml.tags+xml"/>
  <Override PartName="/ppt/tags/tag998.xml" ContentType="application/vnd.openxmlformats-officedocument.presentationml.tags+xml"/>
  <Override PartName="/ppt/tags/tag9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 id="2147483660" r:id="rId3"/>
    <p:sldMasterId id="2147483680" r:id="rId4"/>
    <p:sldMasterId id="2147483699" r:id="rId5"/>
    <p:sldMasterId id="2147483718" r:id="rId6"/>
  </p:sldMasterIdLst>
  <p:notesMasterIdLst>
    <p:notesMasterId r:id="rId14"/>
  </p:notesMasterIdLst>
  <p:handoutMasterIdLst>
    <p:handoutMasterId r:id="rId34"/>
  </p:handoutMasterIdLst>
  <p:sldIdLst>
    <p:sldId id="277" r:id="rId7"/>
    <p:sldId id="278" r:id="rId8"/>
    <p:sldId id="279" r:id="rId9"/>
    <p:sldId id="280" r:id="rId10"/>
    <p:sldId id="281" r:id="rId11"/>
    <p:sldId id="341" r:id="rId12"/>
    <p:sldId id="342" r:id="rId13"/>
    <p:sldId id="343" r:id="rId15"/>
    <p:sldId id="344" r:id="rId16"/>
    <p:sldId id="345" r:id="rId17"/>
    <p:sldId id="346" r:id="rId18"/>
    <p:sldId id="347" r:id="rId19"/>
    <p:sldId id="283" r:id="rId20"/>
    <p:sldId id="348" r:id="rId21"/>
    <p:sldId id="349" r:id="rId22"/>
    <p:sldId id="350" r:id="rId23"/>
    <p:sldId id="351" r:id="rId24"/>
    <p:sldId id="334" r:id="rId25"/>
    <p:sldId id="335" r:id="rId26"/>
    <p:sldId id="352" r:id="rId27"/>
    <p:sldId id="353" r:id="rId28"/>
    <p:sldId id="354" r:id="rId29"/>
    <p:sldId id="355" r:id="rId30"/>
    <p:sldId id="356" r:id="rId31"/>
    <p:sldId id="357" r:id="rId32"/>
    <p:sldId id="294" r:id="rId33"/>
  </p:sldIdLst>
  <p:sldSz cx="12192000" cy="6858000"/>
  <p:notesSz cx="6858000" cy="9144000"/>
  <p:embeddedFontLst>
    <p:embeddedFont>
      <p:font typeface="思源黑体 CN Regular" panose="020B0500000000000000" charset="-122"/>
      <p:regular r:id="rId38"/>
    </p:embeddedFont>
    <p:embeddedFont>
      <p:font typeface="汉仪大黑简" panose="02010609000101010101" charset="-122"/>
      <p:regular r:id="rId39"/>
    </p:embeddedFont>
    <p:embeddedFont>
      <p:font typeface="微软雅黑" panose="020B0503020204020204" charset="-122"/>
      <p:regular r:id="rId40"/>
    </p:embeddedFont>
    <p:embeddedFont>
      <p:font typeface="Arial Black" panose="020B0A04020102020204" charset="0"/>
      <p:bold r:id="rId41"/>
    </p:embeddedFont>
  </p:embeddedFontLst>
  <p:custDataLst>
    <p:tags r:id="rId4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56" userDrawn="1">
          <p15:clr>
            <a:srgbClr val="A4A3A4"/>
          </p15:clr>
        </p15:guide>
        <p15:guide id="2" pos="3801" userDrawn="1">
          <p15:clr>
            <a:srgbClr val="A4A3A4"/>
          </p15:clr>
        </p15:guide>
        <p15:guide id="3" orient="horz" pos="463" userDrawn="1">
          <p15:clr>
            <a:srgbClr val="A4A3A4"/>
          </p15:clr>
        </p15:guide>
        <p15:guide id="4" orient="horz" pos="3848" userDrawn="1">
          <p15:clr>
            <a:srgbClr val="A4A3A4"/>
          </p15:clr>
        </p15:guide>
        <p15:guide id="5" pos="453" userDrawn="1">
          <p15:clr>
            <a:srgbClr val="A4A3A4"/>
          </p15:clr>
        </p15:guide>
        <p15:guide id="6" pos="7177" userDrawn="1">
          <p15:clr>
            <a:srgbClr val="A4A3A4"/>
          </p15:clr>
        </p15:guide>
        <p15:guide id="7" orient="horz" pos="1284"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24163"/>
    <a:srgbClr val="F9F9F9"/>
    <a:srgbClr val="FEE7D8"/>
    <a:srgbClr val="FFFFFF"/>
    <a:srgbClr val="FF9E37"/>
    <a:srgbClr val="E58C31"/>
    <a:srgbClr val="58912C"/>
    <a:srgbClr val="ECB029"/>
    <a:srgbClr val="87B55E"/>
    <a:srgbClr val="FF8D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showGuides="1">
      <p:cViewPr varScale="1">
        <p:scale>
          <a:sx n="99" d="100"/>
          <a:sy n="99" d="100"/>
        </p:scale>
        <p:origin x="84" y="582"/>
      </p:cViewPr>
      <p:guideLst>
        <p:guide orient="horz" pos="2156"/>
        <p:guide pos="3801"/>
        <p:guide orient="horz" pos="463"/>
        <p:guide orient="horz" pos="3848"/>
        <p:guide pos="453"/>
        <p:guide pos="7177"/>
        <p:guide orient="horz" pos="1284"/>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3.xml"/><Relationship Id="rId8" Type="http://schemas.openxmlformats.org/officeDocument/2006/relationships/slide" Target="slides/slide2.xml"/><Relationship Id="rId7" Type="http://schemas.openxmlformats.org/officeDocument/2006/relationships/slide" Target="slides/slide1.xml"/><Relationship Id="rId6" Type="http://schemas.openxmlformats.org/officeDocument/2006/relationships/slideMaster" Target="slideMasters/slideMaster5.xml"/><Relationship Id="rId5" Type="http://schemas.openxmlformats.org/officeDocument/2006/relationships/slideMaster" Target="slideMasters/slideMaster4.xml"/><Relationship Id="rId42" Type="http://schemas.openxmlformats.org/officeDocument/2006/relationships/tags" Target="tags/tag1040.xml"/><Relationship Id="rId41" Type="http://schemas.openxmlformats.org/officeDocument/2006/relationships/font" Target="fonts/font4.fntdata"/><Relationship Id="rId40" Type="http://schemas.openxmlformats.org/officeDocument/2006/relationships/font" Target="fonts/font3.fntdata"/><Relationship Id="rId4" Type="http://schemas.openxmlformats.org/officeDocument/2006/relationships/slideMaster" Target="slideMasters/slideMaster3.xml"/><Relationship Id="rId39" Type="http://schemas.openxmlformats.org/officeDocument/2006/relationships/font" Target="fonts/font2.fntdata"/><Relationship Id="rId38" Type="http://schemas.openxmlformats.org/officeDocument/2006/relationships/font" Target="fonts/font1.fntdata"/><Relationship Id="rId37" Type="http://schemas.openxmlformats.org/officeDocument/2006/relationships/tableStyles" Target="tableStyles.xml"/><Relationship Id="rId36" Type="http://schemas.openxmlformats.org/officeDocument/2006/relationships/viewProps" Target="viewProps.xml"/><Relationship Id="rId35" Type="http://schemas.openxmlformats.org/officeDocument/2006/relationships/presProps" Target="presProps.xml"/><Relationship Id="rId34" Type="http://schemas.openxmlformats.org/officeDocument/2006/relationships/handoutMaster" Target="handoutMasters/handoutMaster1.xml"/><Relationship Id="rId33" Type="http://schemas.openxmlformats.org/officeDocument/2006/relationships/slide" Target="slides/slide26.xml"/><Relationship Id="rId32" Type="http://schemas.openxmlformats.org/officeDocument/2006/relationships/slide" Target="slides/slide25.xml"/><Relationship Id="rId31" Type="http://schemas.openxmlformats.org/officeDocument/2006/relationships/slide" Target="slides/slide24.xml"/><Relationship Id="rId30" Type="http://schemas.openxmlformats.org/officeDocument/2006/relationships/slide" Target="slides/slide23.xml"/><Relationship Id="rId3" Type="http://schemas.openxmlformats.org/officeDocument/2006/relationships/slideMaster" Target="slideMasters/slideMaster2.xml"/><Relationship Id="rId29" Type="http://schemas.openxmlformats.org/officeDocument/2006/relationships/slide" Target="slides/slide22.xml"/><Relationship Id="rId28" Type="http://schemas.openxmlformats.org/officeDocument/2006/relationships/slide" Target="slides/slide21.xml"/><Relationship Id="rId27" Type="http://schemas.openxmlformats.org/officeDocument/2006/relationships/slide" Target="slides/slide20.xml"/><Relationship Id="rId26" Type="http://schemas.openxmlformats.org/officeDocument/2006/relationships/slide" Target="slides/slide19.xml"/><Relationship Id="rId25" Type="http://schemas.openxmlformats.org/officeDocument/2006/relationships/slide" Target="slides/slide18.xml"/><Relationship Id="rId24" Type="http://schemas.openxmlformats.org/officeDocument/2006/relationships/slide" Target="slides/slide17.xml"/><Relationship Id="rId23" Type="http://schemas.openxmlformats.org/officeDocument/2006/relationships/slide" Target="slides/slide16.xml"/><Relationship Id="rId22" Type="http://schemas.openxmlformats.org/officeDocument/2006/relationships/slide" Target="slides/slide15.xml"/><Relationship Id="rId21" Type="http://schemas.openxmlformats.org/officeDocument/2006/relationships/slide" Target="slides/slide14.xml"/><Relationship Id="rId20" Type="http://schemas.openxmlformats.org/officeDocument/2006/relationships/slide" Target="slides/slide13.xml"/><Relationship Id="rId2" Type="http://schemas.openxmlformats.org/officeDocument/2006/relationships/theme" Target="theme/theme1.xml"/><Relationship Id="rId19" Type="http://schemas.openxmlformats.org/officeDocument/2006/relationships/slide" Target="slides/slide12.xml"/><Relationship Id="rId18" Type="http://schemas.openxmlformats.org/officeDocument/2006/relationships/slide" Target="slides/slide11.xml"/><Relationship Id="rId17" Type="http://schemas.openxmlformats.org/officeDocument/2006/relationships/slide" Target="slides/slide10.xml"/><Relationship Id="rId16" Type="http://schemas.openxmlformats.org/officeDocument/2006/relationships/slide" Target="slides/slide9.xml"/><Relationship Id="rId15" Type="http://schemas.openxmlformats.org/officeDocument/2006/relationships/slide" Target="slides/slide8.xml"/><Relationship Id="rId14" Type="http://schemas.openxmlformats.org/officeDocument/2006/relationships/notesMaster" Target="notesMasters/notesMaster1.xml"/><Relationship Id="rId13" Type="http://schemas.openxmlformats.org/officeDocument/2006/relationships/slide" Target="slides/slide7.xml"/><Relationship Id="rId12" Type="http://schemas.openxmlformats.org/officeDocument/2006/relationships/slide" Target="slides/slide6.xml"/><Relationship Id="rId11" Type="http://schemas.openxmlformats.org/officeDocument/2006/relationships/slide" Target="slides/slide5.xml"/><Relationship Id="rId10" Type="http://schemas.openxmlformats.org/officeDocument/2006/relationships/slide" Target="slides/slide4.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思源黑体 CN Regular" panose="020B0500000000000000" charset="-122"/>
              <a:ea typeface="思源黑体 CN Regular" panose="020B0500000000000000" charset="-122"/>
              <a:cs typeface="思源黑体 CN Regular" panose="020B0500000000000000"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latin typeface="思源黑体 CN Regular" panose="020B0500000000000000" charset="-122"/>
                <a:ea typeface="思源黑体 CN Regular" panose="020B0500000000000000" charset="-122"/>
                <a:cs typeface="思源黑体 CN Regular" panose="020B0500000000000000" charset="-122"/>
              </a:rPr>
            </a:fld>
            <a:endParaRPr lang="zh-CN" altLang="en-US">
              <a:latin typeface="思源黑体 CN Regular" panose="020B0500000000000000" charset="-122"/>
              <a:ea typeface="思源黑体 CN Regular" panose="020B0500000000000000" charset="-122"/>
              <a:cs typeface="思源黑体 CN Regular" panose="020B0500000000000000"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思源黑体 CN Regular" panose="020B0500000000000000" charset="-122"/>
              <a:ea typeface="思源黑体 CN Regular" panose="020B0500000000000000" charset="-122"/>
              <a:cs typeface="思源黑体 CN Regular" panose="020B0500000000000000"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latin typeface="思源黑体 CN Regular" panose="020B0500000000000000" charset="-122"/>
                <a:ea typeface="思源黑体 CN Regular" panose="020B0500000000000000" charset="-122"/>
                <a:cs typeface="思源黑体 CN Regular" panose="020B0500000000000000" charset="-122"/>
              </a:rPr>
            </a:fld>
            <a:endParaRPr lang="zh-CN" altLang="en-US">
              <a:latin typeface="思源黑体 CN Regular" panose="020B0500000000000000" charset="-122"/>
              <a:ea typeface="思源黑体 CN Regular" panose="020B0500000000000000" charset="-122"/>
              <a:cs typeface="思源黑体 CN Regular" panose="020B0500000000000000"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思源黑体 CN Regular" panose="020B0500000000000000" charset="-122"/>
                <a:ea typeface="思源黑体 CN Regular" panose="020B0500000000000000" charset="-122"/>
                <a:cs typeface="思源黑体 CN Regular" panose="020B0500000000000000"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思源黑体 CN Regular" panose="020B0500000000000000" charset="-122"/>
                <a:ea typeface="思源黑体 CN Regular" panose="020B0500000000000000" charset="-122"/>
                <a:cs typeface="思源黑体 CN Regular" panose="020B0500000000000000" charset="-122"/>
              </a:defRPr>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思源黑体 CN Regular" panose="020B0500000000000000" charset="-122"/>
                <a:ea typeface="思源黑体 CN Regular" panose="020B0500000000000000" charset="-122"/>
                <a:cs typeface="思源黑体 CN Regular" panose="020B0500000000000000"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思源黑体 CN Regular" panose="020B0500000000000000" charset="-122"/>
                <a:ea typeface="思源黑体 CN Regular" panose="020B0500000000000000" charset="-122"/>
                <a:cs typeface="思源黑体 CN Regular" panose="020B0500000000000000" charset="-122"/>
              </a:defRPr>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思源黑体 CN Regular" panose="020B0500000000000000" charset="-122"/>
        <a:ea typeface="思源黑体 CN Regular" panose="020B0500000000000000" charset="-122"/>
        <a:cs typeface="思源黑体 CN Regular" panose="020B0500000000000000" charset="-122"/>
      </a:defRPr>
    </a:lvl1pPr>
    <a:lvl2pPr marL="457200" algn="l" defTabSz="914400" rtl="0" eaLnBrk="1" latinLnBrk="0" hangingPunct="1">
      <a:defRPr sz="1200" kern="1200">
        <a:solidFill>
          <a:schemeClr val="tx1"/>
        </a:solidFill>
        <a:latin typeface="思源黑体 CN Regular" panose="020B0500000000000000" charset="-122"/>
        <a:ea typeface="思源黑体 CN Regular" panose="020B0500000000000000" charset="-122"/>
        <a:cs typeface="思源黑体 CN Regular" panose="020B0500000000000000" charset="-122"/>
      </a:defRPr>
    </a:lvl2pPr>
    <a:lvl3pPr marL="914400" algn="l" defTabSz="914400" rtl="0" eaLnBrk="1" latinLnBrk="0" hangingPunct="1">
      <a:defRPr sz="1200" kern="1200">
        <a:solidFill>
          <a:schemeClr val="tx1"/>
        </a:solidFill>
        <a:latin typeface="思源黑体 CN Regular" panose="020B0500000000000000" charset="-122"/>
        <a:ea typeface="思源黑体 CN Regular" panose="020B0500000000000000" charset="-122"/>
        <a:cs typeface="思源黑体 CN Regular" panose="020B0500000000000000" charset="-122"/>
      </a:defRPr>
    </a:lvl3pPr>
    <a:lvl4pPr marL="1371600" algn="l" defTabSz="914400" rtl="0" eaLnBrk="1" latinLnBrk="0" hangingPunct="1">
      <a:defRPr sz="1200" kern="1200">
        <a:solidFill>
          <a:schemeClr val="tx1"/>
        </a:solidFill>
        <a:latin typeface="思源黑体 CN Regular" panose="020B0500000000000000" charset="-122"/>
        <a:ea typeface="思源黑体 CN Regular" panose="020B0500000000000000" charset="-122"/>
        <a:cs typeface="思源黑体 CN Regular" panose="020B0500000000000000" charset="-122"/>
      </a:defRPr>
    </a:lvl4pPr>
    <a:lvl5pPr marL="1828800" algn="l" defTabSz="914400" rtl="0" eaLnBrk="1" latinLnBrk="0" hangingPunct="1">
      <a:defRPr sz="1200" kern="1200">
        <a:solidFill>
          <a:schemeClr val="tx1"/>
        </a:solidFill>
        <a:latin typeface="思源黑体 CN Regular" panose="020B0500000000000000" charset="-122"/>
        <a:ea typeface="思源黑体 CN Regular" panose="020B0500000000000000" charset="-122"/>
        <a:cs typeface="思源黑体 CN Regular" panose="020B0500000000000000" charset="-122"/>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9" Type="http://schemas.openxmlformats.org/officeDocument/2006/relationships/tags" Target="../tags/tag5.xml"/><Relationship Id="rId8" Type="http://schemas.openxmlformats.org/officeDocument/2006/relationships/image" Target="../media/image3.png"/><Relationship Id="rId7" Type="http://schemas.openxmlformats.org/officeDocument/2006/relationships/tags" Target="../tags/tag4.xml"/><Relationship Id="rId6" Type="http://schemas.openxmlformats.org/officeDocument/2006/relationships/image" Target="../media/image2.png"/><Relationship Id="rId5" Type="http://schemas.openxmlformats.org/officeDocument/2006/relationships/tags" Target="../tags/tag3.xml"/><Relationship Id="rId4" Type="http://schemas.openxmlformats.org/officeDocument/2006/relationships/image" Target="../media/image1.png"/><Relationship Id="rId3" Type="http://schemas.openxmlformats.org/officeDocument/2006/relationships/tags" Target="../tags/tag2.xml"/><Relationship Id="rId27" Type="http://schemas.openxmlformats.org/officeDocument/2006/relationships/image" Target="../media/image12.png"/><Relationship Id="rId26" Type="http://schemas.openxmlformats.org/officeDocument/2006/relationships/tags" Target="../tags/tag14.xml"/><Relationship Id="rId25" Type="http://schemas.openxmlformats.org/officeDocument/2006/relationships/tags" Target="../tags/tag13.xml"/><Relationship Id="rId24" Type="http://schemas.openxmlformats.org/officeDocument/2006/relationships/image" Target="../media/image11.png"/><Relationship Id="rId23" Type="http://schemas.openxmlformats.org/officeDocument/2006/relationships/tags" Target="../tags/tag12.xml"/><Relationship Id="rId22" Type="http://schemas.openxmlformats.org/officeDocument/2006/relationships/image" Target="../media/image10.png"/><Relationship Id="rId21" Type="http://schemas.openxmlformats.org/officeDocument/2006/relationships/tags" Target="../tags/tag11.xml"/><Relationship Id="rId20" Type="http://schemas.openxmlformats.org/officeDocument/2006/relationships/image" Target="../media/image9.png"/><Relationship Id="rId2" Type="http://schemas.openxmlformats.org/officeDocument/2006/relationships/tags" Target="../tags/tag1.xml"/><Relationship Id="rId19" Type="http://schemas.openxmlformats.org/officeDocument/2006/relationships/tags" Target="../tags/tag10.xml"/><Relationship Id="rId18" Type="http://schemas.openxmlformats.org/officeDocument/2006/relationships/image" Target="../media/image8.png"/><Relationship Id="rId17" Type="http://schemas.openxmlformats.org/officeDocument/2006/relationships/tags" Target="../tags/tag9.xml"/><Relationship Id="rId16" Type="http://schemas.openxmlformats.org/officeDocument/2006/relationships/image" Target="../media/image7.png"/><Relationship Id="rId15" Type="http://schemas.openxmlformats.org/officeDocument/2006/relationships/tags" Target="../tags/tag8.xml"/><Relationship Id="rId14" Type="http://schemas.openxmlformats.org/officeDocument/2006/relationships/image" Target="../media/image6.png"/><Relationship Id="rId13" Type="http://schemas.openxmlformats.org/officeDocument/2006/relationships/tags" Target="../tags/tag7.xml"/><Relationship Id="rId12" Type="http://schemas.openxmlformats.org/officeDocument/2006/relationships/image" Target="../media/image5.png"/><Relationship Id="rId11" Type="http://schemas.openxmlformats.org/officeDocument/2006/relationships/tags" Target="../tags/tag6.xml"/><Relationship Id="rId10" Type="http://schemas.openxmlformats.org/officeDocument/2006/relationships/image" Target="../media/image4.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76.xml"/><Relationship Id="rId4" Type="http://schemas.openxmlformats.org/officeDocument/2006/relationships/tags" Target="../tags/tag75.xml"/><Relationship Id="rId3" Type="http://schemas.openxmlformats.org/officeDocument/2006/relationships/tags" Target="../tags/tag74.xml"/><Relationship Id="rId2" Type="http://schemas.openxmlformats.org/officeDocument/2006/relationships/tags" Target="../tags/tag73.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81.xml"/><Relationship Id="rId5" Type="http://schemas.openxmlformats.org/officeDocument/2006/relationships/tags" Target="../tags/tag80.xml"/><Relationship Id="rId4" Type="http://schemas.openxmlformats.org/officeDocument/2006/relationships/tags" Target="../tags/tag79.xml"/><Relationship Id="rId3" Type="http://schemas.openxmlformats.org/officeDocument/2006/relationships/tags" Target="../tags/tag78.xml"/><Relationship Id="rId2" Type="http://schemas.openxmlformats.org/officeDocument/2006/relationships/tags" Target="../tags/tag77.xm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9" Type="http://schemas.openxmlformats.org/officeDocument/2006/relationships/image" Target="../media/image16.png"/><Relationship Id="rId8" Type="http://schemas.openxmlformats.org/officeDocument/2006/relationships/tags" Target="../tags/tag91.xml"/><Relationship Id="rId7" Type="http://schemas.openxmlformats.org/officeDocument/2006/relationships/image" Target="../media/image15.png"/><Relationship Id="rId6" Type="http://schemas.openxmlformats.org/officeDocument/2006/relationships/tags" Target="../tags/tag90.xml"/><Relationship Id="rId5" Type="http://schemas.openxmlformats.org/officeDocument/2006/relationships/image" Target="../media/image14.png"/><Relationship Id="rId4" Type="http://schemas.openxmlformats.org/officeDocument/2006/relationships/tags" Target="../tags/tag89.xml"/><Relationship Id="rId3" Type="http://schemas.openxmlformats.org/officeDocument/2006/relationships/image" Target="../media/image13.jpeg"/><Relationship Id="rId2" Type="http://schemas.openxmlformats.org/officeDocument/2006/relationships/tags" Target="../tags/tag88.xml"/><Relationship Id="rId16" Type="http://schemas.openxmlformats.org/officeDocument/2006/relationships/tags" Target="../tags/tag97.xml"/><Relationship Id="rId15" Type="http://schemas.openxmlformats.org/officeDocument/2006/relationships/tags" Target="../tags/tag96.xml"/><Relationship Id="rId14" Type="http://schemas.openxmlformats.org/officeDocument/2006/relationships/tags" Target="../tags/tag95.xml"/><Relationship Id="rId13" Type="http://schemas.openxmlformats.org/officeDocument/2006/relationships/tags" Target="../tags/tag94.xml"/><Relationship Id="rId12" Type="http://schemas.openxmlformats.org/officeDocument/2006/relationships/tags" Target="../tags/tag93.xml"/><Relationship Id="rId11" Type="http://schemas.openxmlformats.org/officeDocument/2006/relationships/image" Target="../media/image17.png"/><Relationship Id="rId10" Type="http://schemas.openxmlformats.org/officeDocument/2006/relationships/tags" Target="../tags/tag92.xml"/><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9" Type="http://schemas.openxmlformats.org/officeDocument/2006/relationships/tags" Target="../tags/tag102.xml"/><Relationship Id="rId8" Type="http://schemas.openxmlformats.org/officeDocument/2006/relationships/tags" Target="../tags/tag101.xml"/><Relationship Id="rId7" Type="http://schemas.openxmlformats.org/officeDocument/2006/relationships/image" Target="../media/image19.png"/><Relationship Id="rId6" Type="http://schemas.openxmlformats.org/officeDocument/2006/relationships/tags" Target="../tags/tag100.xml"/><Relationship Id="rId5" Type="http://schemas.openxmlformats.org/officeDocument/2006/relationships/image" Target="../media/image18.png"/><Relationship Id="rId4" Type="http://schemas.openxmlformats.org/officeDocument/2006/relationships/tags" Target="../tags/tag99.xml"/><Relationship Id="rId3" Type="http://schemas.openxmlformats.org/officeDocument/2006/relationships/image" Target="../media/image13.jpeg"/><Relationship Id="rId2" Type="http://schemas.openxmlformats.org/officeDocument/2006/relationships/tags" Target="../tags/tag98.xml"/><Relationship Id="rId14" Type="http://schemas.openxmlformats.org/officeDocument/2006/relationships/tags" Target="../tags/tag107.xml"/><Relationship Id="rId13" Type="http://schemas.openxmlformats.org/officeDocument/2006/relationships/tags" Target="../tags/tag106.xml"/><Relationship Id="rId12" Type="http://schemas.openxmlformats.org/officeDocument/2006/relationships/tags" Target="../tags/tag105.xml"/><Relationship Id="rId11" Type="http://schemas.openxmlformats.org/officeDocument/2006/relationships/tags" Target="../tags/tag104.xml"/><Relationship Id="rId10" Type="http://schemas.openxmlformats.org/officeDocument/2006/relationships/tags" Target="../tags/tag103.xml"/><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9" Type="http://schemas.openxmlformats.org/officeDocument/2006/relationships/tags" Target="../tags/tag113.xml"/><Relationship Id="rId8" Type="http://schemas.openxmlformats.org/officeDocument/2006/relationships/tags" Target="../tags/tag112.xml"/><Relationship Id="rId7" Type="http://schemas.openxmlformats.org/officeDocument/2006/relationships/tags" Target="../tags/tag111.xml"/><Relationship Id="rId6" Type="http://schemas.openxmlformats.org/officeDocument/2006/relationships/tags" Target="../tags/tag110.xml"/><Relationship Id="rId5" Type="http://schemas.openxmlformats.org/officeDocument/2006/relationships/image" Target="../media/image20.png"/><Relationship Id="rId4" Type="http://schemas.openxmlformats.org/officeDocument/2006/relationships/tags" Target="../tags/tag109.xml"/><Relationship Id="rId3" Type="http://schemas.openxmlformats.org/officeDocument/2006/relationships/image" Target="../media/image13.jpeg"/><Relationship Id="rId2" Type="http://schemas.openxmlformats.org/officeDocument/2006/relationships/tags" Target="../tags/tag108.xml"/><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9" Type="http://schemas.openxmlformats.org/officeDocument/2006/relationships/tags" Target="../tags/tag118.xml"/><Relationship Id="rId8" Type="http://schemas.openxmlformats.org/officeDocument/2006/relationships/tags" Target="../tags/tag117.xml"/><Relationship Id="rId7" Type="http://schemas.openxmlformats.org/officeDocument/2006/relationships/image" Target="../media/image19.png"/><Relationship Id="rId6" Type="http://schemas.openxmlformats.org/officeDocument/2006/relationships/tags" Target="../tags/tag116.xml"/><Relationship Id="rId5" Type="http://schemas.openxmlformats.org/officeDocument/2006/relationships/image" Target="../media/image18.png"/><Relationship Id="rId4" Type="http://schemas.openxmlformats.org/officeDocument/2006/relationships/tags" Target="../tags/tag115.xml"/><Relationship Id="rId3" Type="http://schemas.openxmlformats.org/officeDocument/2006/relationships/image" Target="../media/image13.jpeg"/><Relationship Id="rId2" Type="http://schemas.openxmlformats.org/officeDocument/2006/relationships/tags" Target="../tags/tag114.xml"/><Relationship Id="rId15" Type="http://schemas.openxmlformats.org/officeDocument/2006/relationships/tags" Target="../tags/tag124.xml"/><Relationship Id="rId14" Type="http://schemas.openxmlformats.org/officeDocument/2006/relationships/tags" Target="../tags/tag123.xml"/><Relationship Id="rId13" Type="http://schemas.openxmlformats.org/officeDocument/2006/relationships/tags" Target="../tags/tag122.xml"/><Relationship Id="rId12" Type="http://schemas.openxmlformats.org/officeDocument/2006/relationships/tags" Target="../tags/tag121.xml"/><Relationship Id="rId11" Type="http://schemas.openxmlformats.org/officeDocument/2006/relationships/tags" Target="../tags/tag120.xml"/><Relationship Id="rId10" Type="http://schemas.openxmlformats.org/officeDocument/2006/relationships/tags" Target="../tags/tag119.xml"/><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9" Type="http://schemas.openxmlformats.org/officeDocument/2006/relationships/tags" Target="../tags/tag129.xml"/><Relationship Id="rId8" Type="http://schemas.openxmlformats.org/officeDocument/2006/relationships/tags" Target="../tags/tag128.xml"/><Relationship Id="rId7" Type="http://schemas.openxmlformats.org/officeDocument/2006/relationships/image" Target="../media/image19.png"/><Relationship Id="rId6" Type="http://schemas.openxmlformats.org/officeDocument/2006/relationships/tags" Target="../tags/tag127.xml"/><Relationship Id="rId5" Type="http://schemas.openxmlformats.org/officeDocument/2006/relationships/image" Target="../media/image18.png"/><Relationship Id="rId4" Type="http://schemas.openxmlformats.org/officeDocument/2006/relationships/tags" Target="../tags/tag126.xml"/><Relationship Id="rId3" Type="http://schemas.openxmlformats.org/officeDocument/2006/relationships/image" Target="../media/image13.jpeg"/><Relationship Id="rId2" Type="http://schemas.openxmlformats.org/officeDocument/2006/relationships/tags" Target="../tags/tag125.xml"/><Relationship Id="rId17" Type="http://schemas.openxmlformats.org/officeDocument/2006/relationships/tags" Target="../tags/tag137.xml"/><Relationship Id="rId16" Type="http://schemas.openxmlformats.org/officeDocument/2006/relationships/tags" Target="../tags/tag136.xml"/><Relationship Id="rId15" Type="http://schemas.openxmlformats.org/officeDocument/2006/relationships/tags" Target="../tags/tag135.xml"/><Relationship Id="rId14" Type="http://schemas.openxmlformats.org/officeDocument/2006/relationships/tags" Target="../tags/tag134.xml"/><Relationship Id="rId13" Type="http://schemas.openxmlformats.org/officeDocument/2006/relationships/tags" Target="../tags/tag133.xml"/><Relationship Id="rId12" Type="http://schemas.openxmlformats.org/officeDocument/2006/relationships/tags" Target="../tags/tag132.xml"/><Relationship Id="rId11" Type="http://schemas.openxmlformats.org/officeDocument/2006/relationships/tags" Target="../tags/tag131.xml"/><Relationship Id="rId10" Type="http://schemas.openxmlformats.org/officeDocument/2006/relationships/tags" Target="../tags/tag130.xml"/><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9" Type="http://schemas.openxmlformats.org/officeDocument/2006/relationships/tags" Target="../tags/tag143.xml"/><Relationship Id="rId8" Type="http://schemas.openxmlformats.org/officeDocument/2006/relationships/tags" Target="../tags/tag142.xml"/><Relationship Id="rId7" Type="http://schemas.openxmlformats.org/officeDocument/2006/relationships/tags" Target="../tags/tag141.xml"/><Relationship Id="rId6" Type="http://schemas.openxmlformats.org/officeDocument/2006/relationships/tags" Target="../tags/tag140.xml"/><Relationship Id="rId5" Type="http://schemas.openxmlformats.org/officeDocument/2006/relationships/image" Target="../media/image21.png"/><Relationship Id="rId4" Type="http://schemas.openxmlformats.org/officeDocument/2006/relationships/tags" Target="../tags/tag139.xml"/><Relationship Id="rId3" Type="http://schemas.openxmlformats.org/officeDocument/2006/relationships/image" Target="../media/image13.jpeg"/><Relationship Id="rId2" Type="http://schemas.openxmlformats.org/officeDocument/2006/relationships/tags" Target="../tags/tag138.xml"/><Relationship Id="rId10" Type="http://schemas.openxmlformats.org/officeDocument/2006/relationships/tags" Target="../tags/tag144.xm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4" Type="http://schemas.openxmlformats.org/officeDocument/2006/relationships/tags" Target="../tags/tag147.xml"/><Relationship Id="rId3" Type="http://schemas.openxmlformats.org/officeDocument/2006/relationships/tags" Target="../tags/tag146.xml"/><Relationship Id="rId2" Type="http://schemas.openxmlformats.org/officeDocument/2006/relationships/tags" Target="../tags/tag145.xml"/><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9" Type="http://schemas.openxmlformats.org/officeDocument/2006/relationships/tags" Target="../tags/tag152.xml"/><Relationship Id="rId8" Type="http://schemas.openxmlformats.org/officeDocument/2006/relationships/tags" Target="../tags/tag151.xml"/><Relationship Id="rId7" Type="http://schemas.openxmlformats.org/officeDocument/2006/relationships/image" Target="../media/image19.png"/><Relationship Id="rId6" Type="http://schemas.openxmlformats.org/officeDocument/2006/relationships/tags" Target="../tags/tag150.xml"/><Relationship Id="rId5" Type="http://schemas.openxmlformats.org/officeDocument/2006/relationships/image" Target="../media/image18.png"/><Relationship Id="rId4" Type="http://schemas.openxmlformats.org/officeDocument/2006/relationships/tags" Target="../tags/tag149.xml"/><Relationship Id="rId3" Type="http://schemas.openxmlformats.org/officeDocument/2006/relationships/image" Target="../media/image13.jpeg"/><Relationship Id="rId2" Type="http://schemas.openxmlformats.org/officeDocument/2006/relationships/tags" Target="../tags/tag148.xml"/><Relationship Id="rId15" Type="http://schemas.openxmlformats.org/officeDocument/2006/relationships/tags" Target="../tags/tag158.xml"/><Relationship Id="rId14" Type="http://schemas.openxmlformats.org/officeDocument/2006/relationships/tags" Target="../tags/tag157.xml"/><Relationship Id="rId13" Type="http://schemas.openxmlformats.org/officeDocument/2006/relationships/tags" Target="../tags/tag156.xml"/><Relationship Id="rId12" Type="http://schemas.openxmlformats.org/officeDocument/2006/relationships/tags" Target="../tags/tag155.xml"/><Relationship Id="rId11" Type="http://schemas.openxmlformats.org/officeDocument/2006/relationships/tags" Target="../tags/tag154.xml"/><Relationship Id="rId10" Type="http://schemas.openxmlformats.org/officeDocument/2006/relationships/tags" Target="../tags/tag153.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9" Type="http://schemas.openxmlformats.org/officeDocument/2006/relationships/tags" Target="../tags/tag19.xml"/><Relationship Id="rId8" Type="http://schemas.openxmlformats.org/officeDocument/2006/relationships/image" Target="../media/image4.png"/><Relationship Id="rId7" Type="http://schemas.openxmlformats.org/officeDocument/2006/relationships/tags" Target="../tags/tag18.xml"/><Relationship Id="rId6" Type="http://schemas.openxmlformats.org/officeDocument/2006/relationships/image" Target="../media/image3.png"/><Relationship Id="rId5" Type="http://schemas.openxmlformats.org/officeDocument/2006/relationships/tags" Target="../tags/tag17.xml"/><Relationship Id="rId4" Type="http://schemas.openxmlformats.org/officeDocument/2006/relationships/image" Target="../media/image2.png"/><Relationship Id="rId3" Type="http://schemas.openxmlformats.org/officeDocument/2006/relationships/tags" Target="../tags/tag16.xml"/><Relationship Id="rId23" Type="http://schemas.openxmlformats.org/officeDocument/2006/relationships/tags" Target="../tags/tag26.xml"/><Relationship Id="rId22" Type="http://schemas.openxmlformats.org/officeDocument/2006/relationships/image" Target="../media/image11.png"/><Relationship Id="rId21" Type="http://schemas.openxmlformats.org/officeDocument/2006/relationships/tags" Target="../tags/tag25.xml"/><Relationship Id="rId20" Type="http://schemas.openxmlformats.org/officeDocument/2006/relationships/image" Target="../media/image10.png"/><Relationship Id="rId2" Type="http://schemas.openxmlformats.org/officeDocument/2006/relationships/tags" Target="../tags/tag15.xml"/><Relationship Id="rId19" Type="http://schemas.openxmlformats.org/officeDocument/2006/relationships/tags" Target="../tags/tag24.xml"/><Relationship Id="rId18" Type="http://schemas.openxmlformats.org/officeDocument/2006/relationships/image" Target="../media/image9.png"/><Relationship Id="rId17" Type="http://schemas.openxmlformats.org/officeDocument/2006/relationships/tags" Target="../tags/tag23.xml"/><Relationship Id="rId16" Type="http://schemas.openxmlformats.org/officeDocument/2006/relationships/image" Target="../media/image8.png"/><Relationship Id="rId15" Type="http://schemas.openxmlformats.org/officeDocument/2006/relationships/tags" Target="../tags/tag22.xml"/><Relationship Id="rId14" Type="http://schemas.openxmlformats.org/officeDocument/2006/relationships/image" Target="../media/image7.png"/><Relationship Id="rId13" Type="http://schemas.openxmlformats.org/officeDocument/2006/relationships/tags" Target="../tags/tag21.xml"/><Relationship Id="rId12" Type="http://schemas.openxmlformats.org/officeDocument/2006/relationships/image" Target="../media/image6.png"/><Relationship Id="rId11" Type="http://schemas.openxmlformats.org/officeDocument/2006/relationships/tags" Target="../tags/tag20.xml"/><Relationship Id="rId10" Type="http://schemas.openxmlformats.org/officeDocument/2006/relationships/image" Target="../media/image5.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9" Type="http://schemas.openxmlformats.org/officeDocument/2006/relationships/tags" Target="../tags/tag163.xml"/><Relationship Id="rId8" Type="http://schemas.openxmlformats.org/officeDocument/2006/relationships/tags" Target="../tags/tag162.xml"/><Relationship Id="rId7" Type="http://schemas.openxmlformats.org/officeDocument/2006/relationships/image" Target="../media/image19.png"/><Relationship Id="rId6" Type="http://schemas.openxmlformats.org/officeDocument/2006/relationships/tags" Target="../tags/tag161.xml"/><Relationship Id="rId5" Type="http://schemas.openxmlformats.org/officeDocument/2006/relationships/image" Target="../media/image18.png"/><Relationship Id="rId4" Type="http://schemas.openxmlformats.org/officeDocument/2006/relationships/tags" Target="../tags/tag160.xml"/><Relationship Id="rId3" Type="http://schemas.openxmlformats.org/officeDocument/2006/relationships/image" Target="../media/image13.jpeg"/><Relationship Id="rId2" Type="http://schemas.openxmlformats.org/officeDocument/2006/relationships/tags" Target="../tags/tag159.xml"/><Relationship Id="rId14" Type="http://schemas.openxmlformats.org/officeDocument/2006/relationships/tags" Target="../tags/tag168.xml"/><Relationship Id="rId13" Type="http://schemas.openxmlformats.org/officeDocument/2006/relationships/tags" Target="../tags/tag167.xml"/><Relationship Id="rId12" Type="http://schemas.openxmlformats.org/officeDocument/2006/relationships/tags" Target="../tags/tag166.xml"/><Relationship Id="rId11" Type="http://schemas.openxmlformats.org/officeDocument/2006/relationships/tags" Target="../tags/tag165.xml"/><Relationship Id="rId10" Type="http://schemas.openxmlformats.org/officeDocument/2006/relationships/tags" Target="../tags/tag164.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9" Type="http://schemas.openxmlformats.org/officeDocument/2006/relationships/tags" Target="../tags/tag173.xml"/><Relationship Id="rId8" Type="http://schemas.openxmlformats.org/officeDocument/2006/relationships/tags" Target="../tags/tag172.xml"/><Relationship Id="rId7" Type="http://schemas.openxmlformats.org/officeDocument/2006/relationships/image" Target="../media/image19.png"/><Relationship Id="rId6" Type="http://schemas.openxmlformats.org/officeDocument/2006/relationships/tags" Target="../tags/tag171.xml"/><Relationship Id="rId5" Type="http://schemas.openxmlformats.org/officeDocument/2006/relationships/image" Target="../media/image18.png"/><Relationship Id="rId4" Type="http://schemas.openxmlformats.org/officeDocument/2006/relationships/tags" Target="../tags/tag170.xml"/><Relationship Id="rId3" Type="http://schemas.openxmlformats.org/officeDocument/2006/relationships/image" Target="../media/image13.jpeg"/><Relationship Id="rId2" Type="http://schemas.openxmlformats.org/officeDocument/2006/relationships/tags" Target="../tags/tag169.xml"/><Relationship Id="rId13" Type="http://schemas.openxmlformats.org/officeDocument/2006/relationships/tags" Target="../tags/tag177.xml"/><Relationship Id="rId12" Type="http://schemas.openxmlformats.org/officeDocument/2006/relationships/tags" Target="../tags/tag176.xml"/><Relationship Id="rId11" Type="http://schemas.openxmlformats.org/officeDocument/2006/relationships/tags" Target="../tags/tag175.xml"/><Relationship Id="rId10" Type="http://schemas.openxmlformats.org/officeDocument/2006/relationships/tags" Target="../tags/tag174.xml"/><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9" Type="http://schemas.openxmlformats.org/officeDocument/2006/relationships/image" Target="../media/image16.png"/><Relationship Id="rId8" Type="http://schemas.openxmlformats.org/officeDocument/2006/relationships/tags" Target="../tags/tag181.xml"/><Relationship Id="rId7" Type="http://schemas.openxmlformats.org/officeDocument/2006/relationships/image" Target="../media/image15.png"/><Relationship Id="rId6" Type="http://schemas.openxmlformats.org/officeDocument/2006/relationships/tags" Target="../tags/tag180.xml"/><Relationship Id="rId5" Type="http://schemas.openxmlformats.org/officeDocument/2006/relationships/image" Target="../media/image14.png"/><Relationship Id="rId4" Type="http://schemas.openxmlformats.org/officeDocument/2006/relationships/tags" Target="../tags/tag179.xml"/><Relationship Id="rId3" Type="http://schemas.openxmlformats.org/officeDocument/2006/relationships/image" Target="../media/image13.jpeg"/><Relationship Id="rId2" Type="http://schemas.openxmlformats.org/officeDocument/2006/relationships/tags" Target="../tags/tag178.xml"/><Relationship Id="rId16" Type="http://schemas.openxmlformats.org/officeDocument/2006/relationships/tags" Target="../tags/tag187.xml"/><Relationship Id="rId15" Type="http://schemas.openxmlformats.org/officeDocument/2006/relationships/tags" Target="../tags/tag186.xml"/><Relationship Id="rId14" Type="http://schemas.openxmlformats.org/officeDocument/2006/relationships/tags" Target="../tags/tag185.xml"/><Relationship Id="rId13" Type="http://schemas.openxmlformats.org/officeDocument/2006/relationships/tags" Target="../tags/tag184.xml"/><Relationship Id="rId12" Type="http://schemas.openxmlformats.org/officeDocument/2006/relationships/tags" Target="../tags/tag183.xml"/><Relationship Id="rId11" Type="http://schemas.openxmlformats.org/officeDocument/2006/relationships/image" Target="../media/image17.png"/><Relationship Id="rId10" Type="http://schemas.openxmlformats.org/officeDocument/2006/relationships/tags" Target="../tags/tag182.xml"/><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9" Type="http://schemas.openxmlformats.org/officeDocument/2006/relationships/tags" Target="../tags/tag192.xml"/><Relationship Id="rId8" Type="http://schemas.openxmlformats.org/officeDocument/2006/relationships/tags" Target="../tags/tag191.xml"/><Relationship Id="rId7" Type="http://schemas.openxmlformats.org/officeDocument/2006/relationships/image" Target="../media/image19.png"/><Relationship Id="rId6" Type="http://schemas.openxmlformats.org/officeDocument/2006/relationships/tags" Target="../tags/tag190.xml"/><Relationship Id="rId5" Type="http://schemas.openxmlformats.org/officeDocument/2006/relationships/image" Target="../media/image18.png"/><Relationship Id="rId4" Type="http://schemas.openxmlformats.org/officeDocument/2006/relationships/tags" Target="../tags/tag189.xml"/><Relationship Id="rId3" Type="http://schemas.openxmlformats.org/officeDocument/2006/relationships/image" Target="../media/image13.jpeg"/><Relationship Id="rId2" Type="http://schemas.openxmlformats.org/officeDocument/2006/relationships/tags" Target="../tags/tag188.xml"/><Relationship Id="rId13" Type="http://schemas.openxmlformats.org/officeDocument/2006/relationships/tags" Target="../tags/tag196.xml"/><Relationship Id="rId12" Type="http://schemas.openxmlformats.org/officeDocument/2006/relationships/tags" Target="../tags/tag195.xml"/><Relationship Id="rId11" Type="http://schemas.openxmlformats.org/officeDocument/2006/relationships/tags" Target="../tags/tag194.xml"/><Relationship Id="rId10" Type="http://schemas.openxmlformats.org/officeDocument/2006/relationships/tags" Target="../tags/tag193.xml"/><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9" Type="http://schemas.openxmlformats.org/officeDocument/2006/relationships/tags" Target="../tags/tag201.xml"/><Relationship Id="rId8" Type="http://schemas.openxmlformats.org/officeDocument/2006/relationships/tags" Target="../tags/tag200.xml"/><Relationship Id="rId7" Type="http://schemas.openxmlformats.org/officeDocument/2006/relationships/image" Target="../media/image19.png"/><Relationship Id="rId6" Type="http://schemas.openxmlformats.org/officeDocument/2006/relationships/tags" Target="../tags/tag199.xml"/><Relationship Id="rId5" Type="http://schemas.openxmlformats.org/officeDocument/2006/relationships/image" Target="../media/image18.png"/><Relationship Id="rId4" Type="http://schemas.openxmlformats.org/officeDocument/2006/relationships/tags" Target="../tags/tag198.xml"/><Relationship Id="rId3" Type="http://schemas.openxmlformats.org/officeDocument/2006/relationships/image" Target="../media/image13.jpeg"/><Relationship Id="rId2" Type="http://schemas.openxmlformats.org/officeDocument/2006/relationships/tags" Target="../tags/tag197.xml"/><Relationship Id="rId15" Type="http://schemas.openxmlformats.org/officeDocument/2006/relationships/tags" Target="../tags/tag207.xml"/><Relationship Id="rId14" Type="http://schemas.openxmlformats.org/officeDocument/2006/relationships/tags" Target="../tags/tag206.xml"/><Relationship Id="rId13" Type="http://schemas.openxmlformats.org/officeDocument/2006/relationships/tags" Target="../tags/tag205.xml"/><Relationship Id="rId12" Type="http://schemas.openxmlformats.org/officeDocument/2006/relationships/tags" Target="../tags/tag204.xml"/><Relationship Id="rId11" Type="http://schemas.openxmlformats.org/officeDocument/2006/relationships/tags" Target="../tags/tag203.xml"/><Relationship Id="rId10" Type="http://schemas.openxmlformats.org/officeDocument/2006/relationships/tags" Target="../tags/tag202.xml"/><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9" Type="http://schemas.openxmlformats.org/officeDocument/2006/relationships/tags" Target="../tags/tag213.xml"/><Relationship Id="rId8" Type="http://schemas.openxmlformats.org/officeDocument/2006/relationships/tags" Target="../tags/tag212.xml"/><Relationship Id="rId7" Type="http://schemas.openxmlformats.org/officeDocument/2006/relationships/tags" Target="../tags/tag211.xml"/><Relationship Id="rId6" Type="http://schemas.openxmlformats.org/officeDocument/2006/relationships/image" Target="../media/image18.png"/><Relationship Id="rId5" Type="http://schemas.openxmlformats.org/officeDocument/2006/relationships/tags" Target="../tags/tag210.xml"/><Relationship Id="rId4" Type="http://schemas.openxmlformats.org/officeDocument/2006/relationships/tags" Target="../tags/tag209.xml"/><Relationship Id="rId3" Type="http://schemas.openxmlformats.org/officeDocument/2006/relationships/image" Target="../media/image13.jpeg"/><Relationship Id="rId2" Type="http://schemas.openxmlformats.org/officeDocument/2006/relationships/tags" Target="../tags/tag208.xml"/><Relationship Id="rId13" Type="http://schemas.openxmlformats.org/officeDocument/2006/relationships/tags" Target="../tags/tag217.xml"/><Relationship Id="rId12" Type="http://schemas.openxmlformats.org/officeDocument/2006/relationships/tags" Target="../tags/tag216.xml"/><Relationship Id="rId11" Type="http://schemas.openxmlformats.org/officeDocument/2006/relationships/tags" Target="../tags/tag215.xml"/><Relationship Id="rId10" Type="http://schemas.openxmlformats.org/officeDocument/2006/relationships/tags" Target="../tags/tag214.xml"/><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9" Type="http://schemas.openxmlformats.org/officeDocument/2006/relationships/tags" Target="../tags/tag223.xml"/><Relationship Id="rId8" Type="http://schemas.openxmlformats.org/officeDocument/2006/relationships/tags" Target="../tags/tag222.xml"/><Relationship Id="rId7" Type="http://schemas.openxmlformats.org/officeDocument/2006/relationships/tags" Target="../tags/tag221.xml"/><Relationship Id="rId6" Type="http://schemas.openxmlformats.org/officeDocument/2006/relationships/image" Target="../media/image18.png"/><Relationship Id="rId5" Type="http://schemas.openxmlformats.org/officeDocument/2006/relationships/tags" Target="../tags/tag220.xml"/><Relationship Id="rId4" Type="http://schemas.openxmlformats.org/officeDocument/2006/relationships/tags" Target="../tags/tag219.xml"/><Relationship Id="rId3" Type="http://schemas.openxmlformats.org/officeDocument/2006/relationships/image" Target="../media/image13.jpeg"/><Relationship Id="rId2" Type="http://schemas.openxmlformats.org/officeDocument/2006/relationships/tags" Target="../tags/tag218.xml"/><Relationship Id="rId12" Type="http://schemas.openxmlformats.org/officeDocument/2006/relationships/tags" Target="../tags/tag226.xml"/><Relationship Id="rId11" Type="http://schemas.openxmlformats.org/officeDocument/2006/relationships/tags" Target="../tags/tag225.xml"/><Relationship Id="rId10" Type="http://schemas.openxmlformats.org/officeDocument/2006/relationships/tags" Target="../tags/tag224.xml"/><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9" Type="http://schemas.openxmlformats.org/officeDocument/2006/relationships/tags" Target="../tags/tag232.xml"/><Relationship Id="rId8" Type="http://schemas.openxmlformats.org/officeDocument/2006/relationships/tags" Target="../tags/tag231.xml"/><Relationship Id="rId7" Type="http://schemas.openxmlformats.org/officeDocument/2006/relationships/tags" Target="../tags/tag230.xml"/><Relationship Id="rId6" Type="http://schemas.openxmlformats.org/officeDocument/2006/relationships/image" Target="../media/image18.png"/><Relationship Id="rId5" Type="http://schemas.openxmlformats.org/officeDocument/2006/relationships/tags" Target="../tags/tag229.xml"/><Relationship Id="rId4" Type="http://schemas.openxmlformats.org/officeDocument/2006/relationships/tags" Target="../tags/tag228.xml"/><Relationship Id="rId3" Type="http://schemas.openxmlformats.org/officeDocument/2006/relationships/image" Target="../media/image13.jpeg"/><Relationship Id="rId2" Type="http://schemas.openxmlformats.org/officeDocument/2006/relationships/tags" Target="../tags/tag227.xml"/><Relationship Id="rId13" Type="http://schemas.openxmlformats.org/officeDocument/2006/relationships/tags" Target="../tags/tag236.xml"/><Relationship Id="rId12" Type="http://schemas.openxmlformats.org/officeDocument/2006/relationships/tags" Target="../tags/tag235.xml"/><Relationship Id="rId11" Type="http://schemas.openxmlformats.org/officeDocument/2006/relationships/tags" Target="../tags/tag234.xml"/><Relationship Id="rId10" Type="http://schemas.openxmlformats.org/officeDocument/2006/relationships/tags" Target="../tags/tag233.xml"/><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9" Type="http://schemas.openxmlformats.org/officeDocument/2006/relationships/tags" Target="../tags/tag241.xml"/><Relationship Id="rId8" Type="http://schemas.openxmlformats.org/officeDocument/2006/relationships/image" Target="../media/image19.png"/><Relationship Id="rId7" Type="http://schemas.openxmlformats.org/officeDocument/2006/relationships/tags" Target="../tags/tag240.xml"/><Relationship Id="rId6" Type="http://schemas.openxmlformats.org/officeDocument/2006/relationships/image" Target="../media/image18.png"/><Relationship Id="rId5" Type="http://schemas.openxmlformats.org/officeDocument/2006/relationships/tags" Target="../tags/tag239.xml"/><Relationship Id="rId4" Type="http://schemas.openxmlformats.org/officeDocument/2006/relationships/tags" Target="../tags/tag238.xml"/><Relationship Id="rId3" Type="http://schemas.openxmlformats.org/officeDocument/2006/relationships/image" Target="../media/image13.jpeg"/><Relationship Id="rId2" Type="http://schemas.openxmlformats.org/officeDocument/2006/relationships/tags" Target="../tags/tag237.xml"/><Relationship Id="rId16" Type="http://schemas.openxmlformats.org/officeDocument/2006/relationships/tags" Target="../tags/tag248.xml"/><Relationship Id="rId15" Type="http://schemas.openxmlformats.org/officeDocument/2006/relationships/tags" Target="../tags/tag247.xml"/><Relationship Id="rId14" Type="http://schemas.openxmlformats.org/officeDocument/2006/relationships/tags" Target="../tags/tag246.xml"/><Relationship Id="rId13" Type="http://schemas.openxmlformats.org/officeDocument/2006/relationships/tags" Target="../tags/tag245.xml"/><Relationship Id="rId12" Type="http://schemas.openxmlformats.org/officeDocument/2006/relationships/tags" Target="../tags/tag244.xml"/><Relationship Id="rId11" Type="http://schemas.openxmlformats.org/officeDocument/2006/relationships/tags" Target="../tags/tag243.xml"/><Relationship Id="rId10" Type="http://schemas.openxmlformats.org/officeDocument/2006/relationships/tags" Target="../tags/tag242.xml"/><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9" Type="http://schemas.openxmlformats.org/officeDocument/2006/relationships/tags" Target="../tags/tag254.xml"/><Relationship Id="rId8" Type="http://schemas.openxmlformats.org/officeDocument/2006/relationships/tags" Target="../tags/tag253.xml"/><Relationship Id="rId7" Type="http://schemas.openxmlformats.org/officeDocument/2006/relationships/tags" Target="../tags/tag252.xml"/><Relationship Id="rId6" Type="http://schemas.openxmlformats.org/officeDocument/2006/relationships/image" Target="../media/image18.png"/><Relationship Id="rId5" Type="http://schemas.openxmlformats.org/officeDocument/2006/relationships/tags" Target="../tags/tag251.xml"/><Relationship Id="rId4" Type="http://schemas.openxmlformats.org/officeDocument/2006/relationships/tags" Target="../tags/tag250.xml"/><Relationship Id="rId3" Type="http://schemas.openxmlformats.org/officeDocument/2006/relationships/image" Target="../media/image13.jpeg"/><Relationship Id="rId2" Type="http://schemas.openxmlformats.org/officeDocument/2006/relationships/tags" Target="../tags/tag249.xml"/><Relationship Id="rId11" Type="http://schemas.openxmlformats.org/officeDocument/2006/relationships/tags" Target="../tags/tag256.xml"/><Relationship Id="rId10" Type="http://schemas.openxmlformats.org/officeDocument/2006/relationships/tags" Target="../tags/tag255.xml"/><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9" Type="http://schemas.openxmlformats.org/officeDocument/2006/relationships/tags" Target="../tags/tag31.xml"/><Relationship Id="rId8" Type="http://schemas.openxmlformats.org/officeDocument/2006/relationships/image" Target="../media/image1.png"/><Relationship Id="rId7" Type="http://schemas.openxmlformats.org/officeDocument/2006/relationships/tags" Target="../tags/tag30.xml"/><Relationship Id="rId6" Type="http://schemas.openxmlformats.org/officeDocument/2006/relationships/image" Target="../media/image3.png"/><Relationship Id="rId5" Type="http://schemas.openxmlformats.org/officeDocument/2006/relationships/tags" Target="../tags/tag29.xml"/><Relationship Id="rId4" Type="http://schemas.openxmlformats.org/officeDocument/2006/relationships/image" Target="../media/image2.png"/><Relationship Id="rId3" Type="http://schemas.openxmlformats.org/officeDocument/2006/relationships/tags" Target="../tags/tag28.xml"/><Relationship Id="rId27" Type="http://schemas.openxmlformats.org/officeDocument/2006/relationships/image" Target="../media/image12.png"/><Relationship Id="rId26" Type="http://schemas.openxmlformats.org/officeDocument/2006/relationships/tags" Target="../tags/tag40.xml"/><Relationship Id="rId25" Type="http://schemas.openxmlformats.org/officeDocument/2006/relationships/tags" Target="../tags/tag39.xml"/><Relationship Id="rId24" Type="http://schemas.openxmlformats.org/officeDocument/2006/relationships/image" Target="../media/image11.png"/><Relationship Id="rId23" Type="http://schemas.openxmlformats.org/officeDocument/2006/relationships/tags" Target="../tags/tag38.xml"/><Relationship Id="rId22" Type="http://schemas.openxmlformats.org/officeDocument/2006/relationships/image" Target="../media/image10.png"/><Relationship Id="rId21" Type="http://schemas.openxmlformats.org/officeDocument/2006/relationships/tags" Target="../tags/tag37.xml"/><Relationship Id="rId20" Type="http://schemas.openxmlformats.org/officeDocument/2006/relationships/image" Target="../media/image9.png"/><Relationship Id="rId2" Type="http://schemas.openxmlformats.org/officeDocument/2006/relationships/tags" Target="../tags/tag27.xml"/><Relationship Id="rId19" Type="http://schemas.openxmlformats.org/officeDocument/2006/relationships/tags" Target="../tags/tag36.xml"/><Relationship Id="rId18" Type="http://schemas.openxmlformats.org/officeDocument/2006/relationships/image" Target="../media/image8.png"/><Relationship Id="rId17" Type="http://schemas.openxmlformats.org/officeDocument/2006/relationships/tags" Target="../tags/tag35.xml"/><Relationship Id="rId16" Type="http://schemas.openxmlformats.org/officeDocument/2006/relationships/image" Target="../media/image7.png"/><Relationship Id="rId15" Type="http://schemas.openxmlformats.org/officeDocument/2006/relationships/tags" Target="../tags/tag34.xml"/><Relationship Id="rId14" Type="http://schemas.openxmlformats.org/officeDocument/2006/relationships/image" Target="../media/image6.png"/><Relationship Id="rId13" Type="http://schemas.openxmlformats.org/officeDocument/2006/relationships/tags" Target="../tags/tag33.xml"/><Relationship Id="rId12" Type="http://schemas.openxmlformats.org/officeDocument/2006/relationships/image" Target="../media/image4.png"/><Relationship Id="rId11" Type="http://schemas.openxmlformats.org/officeDocument/2006/relationships/tags" Target="../tags/tag32.xml"/><Relationship Id="rId10" Type="http://schemas.openxmlformats.org/officeDocument/2006/relationships/image" Target="../media/image5.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9" Type="http://schemas.openxmlformats.org/officeDocument/2006/relationships/image" Target="../media/image16.png"/><Relationship Id="rId8" Type="http://schemas.openxmlformats.org/officeDocument/2006/relationships/tags" Target="../tags/tag266.xml"/><Relationship Id="rId7" Type="http://schemas.openxmlformats.org/officeDocument/2006/relationships/image" Target="../media/image15.png"/><Relationship Id="rId6" Type="http://schemas.openxmlformats.org/officeDocument/2006/relationships/tags" Target="../tags/tag265.xml"/><Relationship Id="rId5" Type="http://schemas.openxmlformats.org/officeDocument/2006/relationships/image" Target="../media/image14.png"/><Relationship Id="rId4" Type="http://schemas.openxmlformats.org/officeDocument/2006/relationships/tags" Target="../tags/tag264.xml"/><Relationship Id="rId3" Type="http://schemas.openxmlformats.org/officeDocument/2006/relationships/image" Target="../media/image13.jpeg"/><Relationship Id="rId2" Type="http://schemas.openxmlformats.org/officeDocument/2006/relationships/tags" Target="../tags/tag263.xml"/><Relationship Id="rId16" Type="http://schemas.openxmlformats.org/officeDocument/2006/relationships/tags" Target="../tags/tag272.xml"/><Relationship Id="rId15" Type="http://schemas.openxmlformats.org/officeDocument/2006/relationships/tags" Target="../tags/tag271.xml"/><Relationship Id="rId14" Type="http://schemas.openxmlformats.org/officeDocument/2006/relationships/tags" Target="../tags/tag270.xml"/><Relationship Id="rId13" Type="http://schemas.openxmlformats.org/officeDocument/2006/relationships/tags" Target="../tags/tag269.xml"/><Relationship Id="rId12" Type="http://schemas.openxmlformats.org/officeDocument/2006/relationships/tags" Target="../tags/tag268.xml"/><Relationship Id="rId11" Type="http://schemas.openxmlformats.org/officeDocument/2006/relationships/image" Target="../media/image17.png"/><Relationship Id="rId10" Type="http://schemas.openxmlformats.org/officeDocument/2006/relationships/tags" Target="../tags/tag267.xml"/><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9" Type="http://schemas.openxmlformats.org/officeDocument/2006/relationships/tags" Target="../tags/tag277.xml"/><Relationship Id="rId8" Type="http://schemas.openxmlformats.org/officeDocument/2006/relationships/tags" Target="../tags/tag276.xml"/><Relationship Id="rId7" Type="http://schemas.openxmlformats.org/officeDocument/2006/relationships/image" Target="../media/image19.png"/><Relationship Id="rId6" Type="http://schemas.openxmlformats.org/officeDocument/2006/relationships/tags" Target="../tags/tag275.xml"/><Relationship Id="rId5" Type="http://schemas.openxmlformats.org/officeDocument/2006/relationships/image" Target="../media/image18.png"/><Relationship Id="rId4" Type="http://schemas.openxmlformats.org/officeDocument/2006/relationships/tags" Target="../tags/tag274.xml"/><Relationship Id="rId3" Type="http://schemas.openxmlformats.org/officeDocument/2006/relationships/image" Target="../media/image13.jpeg"/><Relationship Id="rId2" Type="http://schemas.openxmlformats.org/officeDocument/2006/relationships/tags" Target="../tags/tag273.xml"/><Relationship Id="rId14" Type="http://schemas.openxmlformats.org/officeDocument/2006/relationships/tags" Target="../tags/tag282.xml"/><Relationship Id="rId13" Type="http://schemas.openxmlformats.org/officeDocument/2006/relationships/tags" Target="../tags/tag281.xml"/><Relationship Id="rId12" Type="http://schemas.openxmlformats.org/officeDocument/2006/relationships/tags" Target="../tags/tag280.xml"/><Relationship Id="rId11" Type="http://schemas.openxmlformats.org/officeDocument/2006/relationships/tags" Target="../tags/tag279.xml"/><Relationship Id="rId10" Type="http://schemas.openxmlformats.org/officeDocument/2006/relationships/tags" Target="../tags/tag278.xml"/><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9" Type="http://schemas.openxmlformats.org/officeDocument/2006/relationships/tags" Target="../tags/tag288.xml"/><Relationship Id="rId8" Type="http://schemas.openxmlformats.org/officeDocument/2006/relationships/tags" Target="../tags/tag287.xml"/><Relationship Id="rId7" Type="http://schemas.openxmlformats.org/officeDocument/2006/relationships/tags" Target="../tags/tag286.xml"/><Relationship Id="rId6" Type="http://schemas.openxmlformats.org/officeDocument/2006/relationships/tags" Target="../tags/tag285.xml"/><Relationship Id="rId5" Type="http://schemas.openxmlformats.org/officeDocument/2006/relationships/image" Target="../media/image20.png"/><Relationship Id="rId4" Type="http://schemas.openxmlformats.org/officeDocument/2006/relationships/tags" Target="../tags/tag284.xml"/><Relationship Id="rId3" Type="http://schemas.openxmlformats.org/officeDocument/2006/relationships/image" Target="../media/image13.jpeg"/><Relationship Id="rId2" Type="http://schemas.openxmlformats.org/officeDocument/2006/relationships/tags" Target="../tags/tag283.xml"/><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9" Type="http://schemas.openxmlformats.org/officeDocument/2006/relationships/tags" Target="../tags/tag293.xml"/><Relationship Id="rId8" Type="http://schemas.openxmlformats.org/officeDocument/2006/relationships/tags" Target="../tags/tag292.xml"/><Relationship Id="rId7" Type="http://schemas.openxmlformats.org/officeDocument/2006/relationships/image" Target="../media/image19.png"/><Relationship Id="rId6" Type="http://schemas.openxmlformats.org/officeDocument/2006/relationships/tags" Target="../tags/tag291.xml"/><Relationship Id="rId5" Type="http://schemas.openxmlformats.org/officeDocument/2006/relationships/image" Target="../media/image18.png"/><Relationship Id="rId4" Type="http://schemas.openxmlformats.org/officeDocument/2006/relationships/tags" Target="../tags/tag290.xml"/><Relationship Id="rId3" Type="http://schemas.openxmlformats.org/officeDocument/2006/relationships/image" Target="../media/image13.jpeg"/><Relationship Id="rId2" Type="http://schemas.openxmlformats.org/officeDocument/2006/relationships/tags" Target="../tags/tag289.xml"/><Relationship Id="rId15" Type="http://schemas.openxmlformats.org/officeDocument/2006/relationships/tags" Target="../tags/tag299.xml"/><Relationship Id="rId14" Type="http://schemas.openxmlformats.org/officeDocument/2006/relationships/tags" Target="../tags/tag298.xml"/><Relationship Id="rId13" Type="http://schemas.openxmlformats.org/officeDocument/2006/relationships/tags" Target="../tags/tag297.xml"/><Relationship Id="rId12" Type="http://schemas.openxmlformats.org/officeDocument/2006/relationships/tags" Target="../tags/tag296.xml"/><Relationship Id="rId11" Type="http://schemas.openxmlformats.org/officeDocument/2006/relationships/tags" Target="../tags/tag295.xml"/><Relationship Id="rId10" Type="http://schemas.openxmlformats.org/officeDocument/2006/relationships/tags" Target="../tags/tag294.xml"/><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9" Type="http://schemas.openxmlformats.org/officeDocument/2006/relationships/tags" Target="../tags/tag304.xml"/><Relationship Id="rId8" Type="http://schemas.openxmlformats.org/officeDocument/2006/relationships/tags" Target="../tags/tag303.xml"/><Relationship Id="rId7" Type="http://schemas.openxmlformats.org/officeDocument/2006/relationships/image" Target="../media/image19.png"/><Relationship Id="rId6" Type="http://schemas.openxmlformats.org/officeDocument/2006/relationships/tags" Target="../tags/tag302.xml"/><Relationship Id="rId5" Type="http://schemas.openxmlformats.org/officeDocument/2006/relationships/image" Target="../media/image18.png"/><Relationship Id="rId4" Type="http://schemas.openxmlformats.org/officeDocument/2006/relationships/tags" Target="../tags/tag301.xml"/><Relationship Id="rId3" Type="http://schemas.openxmlformats.org/officeDocument/2006/relationships/image" Target="../media/image13.jpeg"/><Relationship Id="rId2" Type="http://schemas.openxmlformats.org/officeDocument/2006/relationships/tags" Target="../tags/tag300.xml"/><Relationship Id="rId17" Type="http://schemas.openxmlformats.org/officeDocument/2006/relationships/tags" Target="../tags/tag312.xml"/><Relationship Id="rId16" Type="http://schemas.openxmlformats.org/officeDocument/2006/relationships/tags" Target="../tags/tag311.xml"/><Relationship Id="rId15" Type="http://schemas.openxmlformats.org/officeDocument/2006/relationships/tags" Target="../tags/tag310.xml"/><Relationship Id="rId14" Type="http://schemas.openxmlformats.org/officeDocument/2006/relationships/tags" Target="../tags/tag309.xml"/><Relationship Id="rId13" Type="http://schemas.openxmlformats.org/officeDocument/2006/relationships/tags" Target="../tags/tag308.xml"/><Relationship Id="rId12" Type="http://schemas.openxmlformats.org/officeDocument/2006/relationships/tags" Target="../tags/tag307.xml"/><Relationship Id="rId11" Type="http://schemas.openxmlformats.org/officeDocument/2006/relationships/tags" Target="../tags/tag306.xml"/><Relationship Id="rId10" Type="http://schemas.openxmlformats.org/officeDocument/2006/relationships/tags" Target="../tags/tag305.xml"/><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9" Type="http://schemas.openxmlformats.org/officeDocument/2006/relationships/tags" Target="../tags/tag318.xml"/><Relationship Id="rId8" Type="http://schemas.openxmlformats.org/officeDocument/2006/relationships/tags" Target="../tags/tag317.xml"/><Relationship Id="rId7" Type="http://schemas.openxmlformats.org/officeDocument/2006/relationships/tags" Target="../tags/tag316.xml"/><Relationship Id="rId6" Type="http://schemas.openxmlformats.org/officeDocument/2006/relationships/tags" Target="../tags/tag315.xml"/><Relationship Id="rId5" Type="http://schemas.openxmlformats.org/officeDocument/2006/relationships/image" Target="../media/image21.png"/><Relationship Id="rId4" Type="http://schemas.openxmlformats.org/officeDocument/2006/relationships/tags" Target="../tags/tag314.xml"/><Relationship Id="rId3" Type="http://schemas.openxmlformats.org/officeDocument/2006/relationships/image" Target="../media/image13.jpeg"/><Relationship Id="rId2" Type="http://schemas.openxmlformats.org/officeDocument/2006/relationships/tags" Target="../tags/tag313.xml"/><Relationship Id="rId10" Type="http://schemas.openxmlformats.org/officeDocument/2006/relationships/tags" Target="../tags/tag319.xml"/><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4" Type="http://schemas.openxmlformats.org/officeDocument/2006/relationships/tags" Target="../tags/tag322.xml"/><Relationship Id="rId3" Type="http://schemas.openxmlformats.org/officeDocument/2006/relationships/tags" Target="../tags/tag321.xml"/><Relationship Id="rId2" Type="http://schemas.openxmlformats.org/officeDocument/2006/relationships/tags" Target="../tags/tag320.xml"/><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9" Type="http://schemas.openxmlformats.org/officeDocument/2006/relationships/tags" Target="../tags/tag327.xml"/><Relationship Id="rId8" Type="http://schemas.openxmlformats.org/officeDocument/2006/relationships/tags" Target="../tags/tag326.xml"/><Relationship Id="rId7" Type="http://schemas.openxmlformats.org/officeDocument/2006/relationships/image" Target="../media/image19.png"/><Relationship Id="rId6" Type="http://schemas.openxmlformats.org/officeDocument/2006/relationships/tags" Target="../tags/tag325.xml"/><Relationship Id="rId5" Type="http://schemas.openxmlformats.org/officeDocument/2006/relationships/image" Target="../media/image18.png"/><Relationship Id="rId4" Type="http://schemas.openxmlformats.org/officeDocument/2006/relationships/tags" Target="../tags/tag324.xml"/><Relationship Id="rId3" Type="http://schemas.openxmlformats.org/officeDocument/2006/relationships/image" Target="../media/image13.jpeg"/><Relationship Id="rId2" Type="http://schemas.openxmlformats.org/officeDocument/2006/relationships/tags" Target="../tags/tag323.xml"/><Relationship Id="rId15" Type="http://schemas.openxmlformats.org/officeDocument/2006/relationships/tags" Target="../tags/tag333.xml"/><Relationship Id="rId14" Type="http://schemas.openxmlformats.org/officeDocument/2006/relationships/tags" Target="../tags/tag332.xml"/><Relationship Id="rId13" Type="http://schemas.openxmlformats.org/officeDocument/2006/relationships/tags" Target="../tags/tag331.xml"/><Relationship Id="rId12" Type="http://schemas.openxmlformats.org/officeDocument/2006/relationships/tags" Target="../tags/tag330.xml"/><Relationship Id="rId11" Type="http://schemas.openxmlformats.org/officeDocument/2006/relationships/tags" Target="../tags/tag329.xml"/><Relationship Id="rId10" Type="http://schemas.openxmlformats.org/officeDocument/2006/relationships/tags" Target="../tags/tag328.xml"/><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9" Type="http://schemas.openxmlformats.org/officeDocument/2006/relationships/tags" Target="../tags/tag338.xml"/><Relationship Id="rId8" Type="http://schemas.openxmlformats.org/officeDocument/2006/relationships/tags" Target="../tags/tag337.xml"/><Relationship Id="rId7" Type="http://schemas.openxmlformats.org/officeDocument/2006/relationships/image" Target="../media/image19.png"/><Relationship Id="rId6" Type="http://schemas.openxmlformats.org/officeDocument/2006/relationships/tags" Target="../tags/tag336.xml"/><Relationship Id="rId5" Type="http://schemas.openxmlformats.org/officeDocument/2006/relationships/image" Target="../media/image18.png"/><Relationship Id="rId4" Type="http://schemas.openxmlformats.org/officeDocument/2006/relationships/tags" Target="../tags/tag335.xml"/><Relationship Id="rId3" Type="http://schemas.openxmlformats.org/officeDocument/2006/relationships/image" Target="../media/image13.jpeg"/><Relationship Id="rId2" Type="http://schemas.openxmlformats.org/officeDocument/2006/relationships/tags" Target="../tags/tag334.xml"/><Relationship Id="rId14" Type="http://schemas.openxmlformats.org/officeDocument/2006/relationships/tags" Target="../tags/tag343.xml"/><Relationship Id="rId13" Type="http://schemas.openxmlformats.org/officeDocument/2006/relationships/tags" Target="../tags/tag342.xml"/><Relationship Id="rId12" Type="http://schemas.openxmlformats.org/officeDocument/2006/relationships/tags" Target="../tags/tag341.xml"/><Relationship Id="rId11" Type="http://schemas.openxmlformats.org/officeDocument/2006/relationships/tags" Target="../tags/tag340.xml"/><Relationship Id="rId10" Type="http://schemas.openxmlformats.org/officeDocument/2006/relationships/tags" Target="../tags/tag339.xml"/><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46.xml"/><Relationship Id="rId6" Type="http://schemas.openxmlformats.org/officeDocument/2006/relationships/tags" Target="../tags/tag45.xml"/><Relationship Id="rId5" Type="http://schemas.openxmlformats.org/officeDocument/2006/relationships/tags" Target="../tags/tag44.xml"/><Relationship Id="rId4" Type="http://schemas.openxmlformats.org/officeDocument/2006/relationships/tags" Target="../tags/tag43.xml"/><Relationship Id="rId3" Type="http://schemas.openxmlformats.org/officeDocument/2006/relationships/tags" Target="../tags/tag42.xml"/><Relationship Id="rId2" Type="http://schemas.openxmlformats.org/officeDocument/2006/relationships/tags" Target="../tags/tag41.xml"/><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9" Type="http://schemas.openxmlformats.org/officeDocument/2006/relationships/tags" Target="../tags/tag348.xml"/><Relationship Id="rId8" Type="http://schemas.openxmlformats.org/officeDocument/2006/relationships/tags" Target="../tags/tag347.xml"/><Relationship Id="rId7" Type="http://schemas.openxmlformats.org/officeDocument/2006/relationships/image" Target="../media/image19.png"/><Relationship Id="rId6" Type="http://schemas.openxmlformats.org/officeDocument/2006/relationships/tags" Target="../tags/tag346.xml"/><Relationship Id="rId5" Type="http://schemas.openxmlformats.org/officeDocument/2006/relationships/image" Target="../media/image18.png"/><Relationship Id="rId4" Type="http://schemas.openxmlformats.org/officeDocument/2006/relationships/tags" Target="../tags/tag345.xml"/><Relationship Id="rId3" Type="http://schemas.openxmlformats.org/officeDocument/2006/relationships/image" Target="../media/image13.jpeg"/><Relationship Id="rId2" Type="http://schemas.openxmlformats.org/officeDocument/2006/relationships/tags" Target="../tags/tag344.xml"/><Relationship Id="rId13" Type="http://schemas.openxmlformats.org/officeDocument/2006/relationships/tags" Target="../tags/tag352.xml"/><Relationship Id="rId12" Type="http://schemas.openxmlformats.org/officeDocument/2006/relationships/tags" Target="../tags/tag351.xml"/><Relationship Id="rId11" Type="http://schemas.openxmlformats.org/officeDocument/2006/relationships/tags" Target="../tags/tag350.xml"/><Relationship Id="rId10" Type="http://schemas.openxmlformats.org/officeDocument/2006/relationships/tags" Target="../tags/tag349.xml"/><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9" Type="http://schemas.openxmlformats.org/officeDocument/2006/relationships/image" Target="../media/image16.png"/><Relationship Id="rId8" Type="http://schemas.openxmlformats.org/officeDocument/2006/relationships/tags" Target="../tags/tag356.xml"/><Relationship Id="rId7" Type="http://schemas.openxmlformats.org/officeDocument/2006/relationships/image" Target="../media/image15.png"/><Relationship Id="rId6" Type="http://schemas.openxmlformats.org/officeDocument/2006/relationships/tags" Target="../tags/tag355.xml"/><Relationship Id="rId5" Type="http://schemas.openxmlformats.org/officeDocument/2006/relationships/image" Target="../media/image14.png"/><Relationship Id="rId4" Type="http://schemas.openxmlformats.org/officeDocument/2006/relationships/tags" Target="../tags/tag354.xml"/><Relationship Id="rId3" Type="http://schemas.openxmlformats.org/officeDocument/2006/relationships/image" Target="../media/image13.jpeg"/><Relationship Id="rId2" Type="http://schemas.openxmlformats.org/officeDocument/2006/relationships/tags" Target="../tags/tag353.xml"/><Relationship Id="rId16" Type="http://schemas.openxmlformats.org/officeDocument/2006/relationships/tags" Target="../tags/tag362.xml"/><Relationship Id="rId15" Type="http://schemas.openxmlformats.org/officeDocument/2006/relationships/tags" Target="../tags/tag361.xml"/><Relationship Id="rId14" Type="http://schemas.openxmlformats.org/officeDocument/2006/relationships/tags" Target="../tags/tag360.xml"/><Relationship Id="rId13" Type="http://schemas.openxmlformats.org/officeDocument/2006/relationships/tags" Target="../tags/tag359.xml"/><Relationship Id="rId12" Type="http://schemas.openxmlformats.org/officeDocument/2006/relationships/tags" Target="../tags/tag358.xml"/><Relationship Id="rId11" Type="http://schemas.openxmlformats.org/officeDocument/2006/relationships/image" Target="../media/image17.png"/><Relationship Id="rId10" Type="http://schemas.openxmlformats.org/officeDocument/2006/relationships/tags" Target="../tags/tag357.xml"/><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9" Type="http://schemas.openxmlformats.org/officeDocument/2006/relationships/tags" Target="../tags/tag367.xml"/><Relationship Id="rId8" Type="http://schemas.openxmlformats.org/officeDocument/2006/relationships/tags" Target="../tags/tag366.xml"/><Relationship Id="rId7" Type="http://schemas.openxmlformats.org/officeDocument/2006/relationships/image" Target="../media/image19.png"/><Relationship Id="rId6" Type="http://schemas.openxmlformats.org/officeDocument/2006/relationships/tags" Target="../tags/tag365.xml"/><Relationship Id="rId5" Type="http://schemas.openxmlformats.org/officeDocument/2006/relationships/image" Target="../media/image18.png"/><Relationship Id="rId4" Type="http://schemas.openxmlformats.org/officeDocument/2006/relationships/tags" Target="../tags/tag364.xml"/><Relationship Id="rId3" Type="http://schemas.openxmlformats.org/officeDocument/2006/relationships/image" Target="../media/image13.jpeg"/><Relationship Id="rId2" Type="http://schemas.openxmlformats.org/officeDocument/2006/relationships/tags" Target="../tags/tag363.xml"/><Relationship Id="rId13" Type="http://schemas.openxmlformats.org/officeDocument/2006/relationships/tags" Target="../tags/tag371.xml"/><Relationship Id="rId12" Type="http://schemas.openxmlformats.org/officeDocument/2006/relationships/tags" Target="../tags/tag370.xml"/><Relationship Id="rId11" Type="http://schemas.openxmlformats.org/officeDocument/2006/relationships/tags" Target="../tags/tag369.xml"/><Relationship Id="rId10" Type="http://schemas.openxmlformats.org/officeDocument/2006/relationships/tags" Target="../tags/tag368.xml"/><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9" Type="http://schemas.openxmlformats.org/officeDocument/2006/relationships/tags" Target="../tags/tag376.xml"/><Relationship Id="rId8" Type="http://schemas.openxmlformats.org/officeDocument/2006/relationships/tags" Target="../tags/tag375.xml"/><Relationship Id="rId7" Type="http://schemas.openxmlformats.org/officeDocument/2006/relationships/image" Target="../media/image19.png"/><Relationship Id="rId6" Type="http://schemas.openxmlformats.org/officeDocument/2006/relationships/tags" Target="../tags/tag374.xml"/><Relationship Id="rId5" Type="http://schemas.openxmlformats.org/officeDocument/2006/relationships/image" Target="../media/image18.png"/><Relationship Id="rId4" Type="http://schemas.openxmlformats.org/officeDocument/2006/relationships/tags" Target="../tags/tag373.xml"/><Relationship Id="rId3" Type="http://schemas.openxmlformats.org/officeDocument/2006/relationships/image" Target="../media/image13.jpeg"/><Relationship Id="rId2" Type="http://schemas.openxmlformats.org/officeDocument/2006/relationships/tags" Target="../tags/tag372.xml"/><Relationship Id="rId15" Type="http://schemas.openxmlformats.org/officeDocument/2006/relationships/tags" Target="../tags/tag382.xml"/><Relationship Id="rId14" Type="http://schemas.openxmlformats.org/officeDocument/2006/relationships/tags" Target="../tags/tag381.xml"/><Relationship Id="rId13" Type="http://schemas.openxmlformats.org/officeDocument/2006/relationships/tags" Target="../tags/tag380.xml"/><Relationship Id="rId12" Type="http://schemas.openxmlformats.org/officeDocument/2006/relationships/tags" Target="../tags/tag379.xml"/><Relationship Id="rId11" Type="http://schemas.openxmlformats.org/officeDocument/2006/relationships/tags" Target="../tags/tag378.xml"/><Relationship Id="rId10" Type="http://schemas.openxmlformats.org/officeDocument/2006/relationships/tags" Target="../tags/tag377.xml"/><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9" Type="http://schemas.openxmlformats.org/officeDocument/2006/relationships/tags" Target="../tags/tag388.xml"/><Relationship Id="rId8" Type="http://schemas.openxmlformats.org/officeDocument/2006/relationships/tags" Target="../tags/tag387.xml"/><Relationship Id="rId7" Type="http://schemas.openxmlformats.org/officeDocument/2006/relationships/tags" Target="../tags/tag386.xml"/><Relationship Id="rId6" Type="http://schemas.openxmlformats.org/officeDocument/2006/relationships/image" Target="../media/image18.png"/><Relationship Id="rId5" Type="http://schemas.openxmlformats.org/officeDocument/2006/relationships/tags" Target="../tags/tag385.xml"/><Relationship Id="rId4" Type="http://schemas.openxmlformats.org/officeDocument/2006/relationships/tags" Target="../tags/tag384.xml"/><Relationship Id="rId3" Type="http://schemas.openxmlformats.org/officeDocument/2006/relationships/image" Target="../media/image13.jpeg"/><Relationship Id="rId2" Type="http://schemas.openxmlformats.org/officeDocument/2006/relationships/tags" Target="../tags/tag383.xml"/><Relationship Id="rId13" Type="http://schemas.openxmlformats.org/officeDocument/2006/relationships/tags" Target="../tags/tag392.xml"/><Relationship Id="rId12" Type="http://schemas.openxmlformats.org/officeDocument/2006/relationships/tags" Target="../tags/tag391.xml"/><Relationship Id="rId11" Type="http://schemas.openxmlformats.org/officeDocument/2006/relationships/tags" Target="../tags/tag390.xml"/><Relationship Id="rId10" Type="http://schemas.openxmlformats.org/officeDocument/2006/relationships/tags" Target="../tags/tag389.xml"/><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9" Type="http://schemas.openxmlformats.org/officeDocument/2006/relationships/tags" Target="../tags/tag398.xml"/><Relationship Id="rId8" Type="http://schemas.openxmlformats.org/officeDocument/2006/relationships/tags" Target="../tags/tag397.xml"/><Relationship Id="rId7" Type="http://schemas.openxmlformats.org/officeDocument/2006/relationships/tags" Target="../tags/tag396.xml"/><Relationship Id="rId6" Type="http://schemas.openxmlformats.org/officeDocument/2006/relationships/image" Target="../media/image18.png"/><Relationship Id="rId5" Type="http://schemas.openxmlformats.org/officeDocument/2006/relationships/tags" Target="../tags/tag395.xml"/><Relationship Id="rId4" Type="http://schemas.openxmlformats.org/officeDocument/2006/relationships/tags" Target="../tags/tag394.xml"/><Relationship Id="rId3" Type="http://schemas.openxmlformats.org/officeDocument/2006/relationships/image" Target="../media/image13.jpeg"/><Relationship Id="rId2" Type="http://schemas.openxmlformats.org/officeDocument/2006/relationships/tags" Target="../tags/tag393.xml"/><Relationship Id="rId12" Type="http://schemas.openxmlformats.org/officeDocument/2006/relationships/tags" Target="../tags/tag401.xml"/><Relationship Id="rId11" Type="http://schemas.openxmlformats.org/officeDocument/2006/relationships/tags" Target="../tags/tag400.xml"/><Relationship Id="rId10" Type="http://schemas.openxmlformats.org/officeDocument/2006/relationships/tags" Target="../tags/tag399.xml"/><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9" Type="http://schemas.openxmlformats.org/officeDocument/2006/relationships/tags" Target="../tags/tag407.xml"/><Relationship Id="rId8" Type="http://schemas.openxmlformats.org/officeDocument/2006/relationships/tags" Target="../tags/tag406.xml"/><Relationship Id="rId7" Type="http://schemas.openxmlformats.org/officeDocument/2006/relationships/tags" Target="../tags/tag405.xml"/><Relationship Id="rId6" Type="http://schemas.openxmlformats.org/officeDocument/2006/relationships/image" Target="../media/image18.png"/><Relationship Id="rId5" Type="http://schemas.openxmlformats.org/officeDocument/2006/relationships/tags" Target="../tags/tag404.xml"/><Relationship Id="rId4" Type="http://schemas.openxmlformats.org/officeDocument/2006/relationships/tags" Target="../tags/tag403.xml"/><Relationship Id="rId3" Type="http://schemas.openxmlformats.org/officeDocument/2006/relationships/image" Target="../media/image13.jpeg"/><Relationship Id="rId2" Type="http://schemas.openxmlformats.org/officeDocument/2006/relationships/tags" Target="../tags/tag402.xml"/><Relationship Id="rId13" Type="http://schemas.openxmlformats.org/officeDocument/2006/relationships/tags" Target="../tags/tag411.xml"/><Relationship Id="rId12" Type="http://schemas.openxmlformats.org/officeDocument/2006/relationships/tags" Target="../tags/tag410.xml"/><Relationship Id="rId11" Type="http://schemas.openxmlformats.org/officeDocument/2006/relationships/tags" Target="../tags/tag409.xml"/><Relationship Id="rId10" Type="http://schemas.openxmlformats.org/officeDocument/2006/relationships/tags" Target="../tags/tag408.xml"/><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9" Type="http://schemas.openxmlformats.org/officeDocument/2006/relationships/tags" Target="../tags/tag416.xml"/><Relationship Id="rId8" Type="http://schemas.openxmlformats.org/officeDocument/2006/relationships/image" Target="../media/image19.png"/><Relationship Id="rId7" Type="http://schemas.openxmlformats.org/officeDocument/2006/relationships/tags" Target="../tags/tag415.xml"/><Relationship Id="rId6" Type="http://schemas.openxmlformats.org/officeDocument/2006/relationships/image" Target="../media/image18.png"/><Relationship Id="rId5" Type="http://schemas.openxmlformats.org/officeDocument/2006/relationships/tags" Target="../tags/tag414.xml"/><Relationship Id="rId4" Type="http://schemas.openxmlformats.org/officeDocument/2006/relationships/tags" Target="../tags/tag413.xml"/><Relationship Id="rId3" Type="http://schemas.openxmlformats.org/officeDocument/2006/relationships/image" Target="../media/image13.jpeg"/><Relationship Id="rId2" Type="http://schemas.openxmlformats.org/officeDocument/2006/relationships/tags" Target="../tags/tag412.xml"/><Relationship Id="rId16" Type="http://schemas.openxmlformats.org/officeDocument/2006/relationships/tags" Target="../tags/tag423.xml"/><Relationship Id="rId15" Type="http://schemas.openxmlformats.org/officeDocument/2006/relationships/tags" Target="../tags/tag422.xml"/><Relationship Id="rId14" Type="http://schemas.openxmlformats.org/officeDocument/2006/relationships/tags" Target="../tags/tag421.xml"/><Relationship Id="rId13" Type="http://schemas.openxmlformats.org/officeDocument/2006/relationships/tags" Target="../tags/tag420.xml"/><Relationship Id="rId12" Type="http://schemas.openxmlformats.org/officeDocument/2006/relationships/tags" Target="../tags/tag419.xml"/><Relationship Id="rId11" Type="http://schemas.openxmlformats.org/officeDocument/2006/relationships/tags" Target="../tags/tag418.xml"/><Relationship Id="rId10" Type="http://schemas.openxmlformats.org/officeDocument/2006/relationships/tags" Target="../tags/tag417.xml"/><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9" Type="http://schemas.openxmlformats.org/officeDocument/2006/relationships/tags" Target="../tags/tag429.xml"/><Relationship Id="rId8" Type="http://schemas.openxmlformats.org/officeDocument/2006/relationships/tags" Target="../tags/tag428.xml"/><Relationship Id="rId7" Type="http://schemas.openxmlformats.org/officeDocument/2006/relationships/tags" Target="../tags/tag427.xml"/><Relationship Id="rId6" Type="http://schemas.openxmlformats.org/officeDocument/2006/relationships/image" Target="../media/image18.png"/><Relationship Id="rId5" Type="http://schemas.openxmlformats.org/officeDocument/2006/relationships/tags" Target="../tags/tag426.xml"/><Relationship Id="rId4" Type="http://schemas.openxmlformats.org/officeDocument/2006/relationships/tags" Target="../tags/tag425.xml"/><Relationship Id="rId3" Type="http://schemas.openxmlformats.org/officeDocument/2006/relationships/image" Target="../media/image13.jpeg"/><Relationship Id="rId2" Type="http://schemas.openxmlformats.org/officeDocument/2006/relationships/tags" Target="../tags/tag424.xml"/><Relationship Id="rId11" Type="http://schemas.openxmlformats.org/officeDocument/2006/relationships/tags" Target="../tags/tag431.xml"/><Relationship Id="rId10" Type="http://schemas.openxmlformats.org/officeDocument/2006/relationships/tags" Target="../tags/tag430.xml"/><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9" Type="http://schemas.openxmlformats.org/officeDocument/2006/relationships/image" Target="../media/image16.png"/><Relationship Id="rId8" Type="http://schemas.openxmlformats.org/officeDocument/2006/relationships/tags" Target="../tags/tag441.xml"/><Relationship Id="rId7" Type="http://schemas.openxmlformats.org/officeDocument/2006/relationships/image" Target="../media/image15.png"/><Relationship Id="rId6" Type="http://schemas.openxmlformats.org/officeDocument/2006/relationships/tags" Target="../tags/tag440.xml"/><Relationship Id="rId5" Type="http://schemas.openxmlformats.org/officeDocument/2006/relationships/image" Target="../media/image14.png"/><Relationship Id="rId4" Type="http://schemas.openxmlformats.org/officeDocument/2006/relationships/tags" Target="../tags/tag439.xml"/><Relationship Id="rId3" Type="http://schemas.openxmlformats.org/officeDocument/2006/relationships/image" Target="../media/image13.jpeg"/><Relationship Id="rId2" Type="http://schemas.openxmlformats.org/officeDocument/2006/relationships/tags" Target="../tags/tag438.xml"/><Relationship Id="rId16" Type="http://schemas.openxmlformats.org/officeDocument/2006/relationships/tags" Target="../tags/tag447.xml"/><Relationship Id="rId15" Type="http://schemas.openxmlformats.org/officeDocument/2006/relationships/tags" Target="../tags/tag446.xml"/><Relationship Id="rId14" Type="http://schemas.openxmlformats.org/officeDocument/2006/relationships/tags" Target="../tags/tag445.xml"/><Relationship Id="rId13" Type="http://schemas.openxmlformats.org/officeDocument/2006/relationships/tags" Target="../tags/tag444.xml"/><Relationship Id="rId12" Type="http://schemas.openxmlformats.org/officeDocument/2006/relationships/tags" Target="../tags/tag443.xml"/><Relationship Id="rId11" Type="http://schemas.openxmlformats.org/officeDocument/2006/relationships/image" Target="../media/image17.png"/><Relationship Id="rId10" Type="http://schemas.openxmlformats.org/officeDocument/2006/relationships/tags" Target="../tags/tag442.xml"/><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54.xml"/><Relationship Id="rId8" Type="http://schemas.openxmlformats.org/officeDocument/2006/relationships/tags" Target="../tags/tag53.xml"/><Relationship Id="rId7" Type="http://schemas.openxmlformats.org/officeDocument/2006/relationships/tags" Target="../tags/tag52.xml"/><Relationship Id="rId6" Type="http://schemas.openxmlformats.org/officeDocument/2006/relationships/tags" Target="../tags/tag51.xml"/><Relationship Id="rId5" Type="http://schemas.openxmlformats.org/officeDocument/2006/relationships/tags" Target="../tags/tag50.xml"/><Relationship Id="rId4" Type="http://schemas.openxmlformats.org/officeDocument/2006/relationships/tags" Target="../tags/tag49.xml"/><Relationship Id="rId3" Type="http://schemas.openxmlformats.org/officeDocument/2006/relationships/tags" Target="../tags/tag48.xml"/><Relationship Id="rId2" Type="http://schemas.openxmlformats.org/officeDocument/2006/relationships/tags" Target="../tags/tag47.xml"/><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9" Type="http://schemas.openxmlformats.org/officeDocument/2006/relationships/tags" Target="../tags/tag452.xml"/><Relationship Id="rId8" Type="http://schemas.openxmlformats.org/officeDocument/2006/relationships/tags" Target="../tags/tag451.xml"/><Relationship Id="rId7" Type="http://schemas.openxmlformats.org/officeDocument/2006/relationships/image" Target="../media/image19.png"/><Relationship Id="rId6" Type="http://schemas.openxmlformats.org/officeDocument/2006/relationships/tags" Target="../tags/tag450.xml"/><Relationship Id="rId5" Type="http://schemas.openxmlformats.org/officeDocument/2006/relationships/image" Target="../media/image18.png"/><Relationship Id="rId4" Type="http://schemas.openxmlformats.org/officeDocument/2006/relationships/tags" Target="../tags/tag449.xml"/><Relationship Id="rId3" Type="http://schemas.openxmlformats.org/officeDocument/2006/relationships/image" Target="../media/image13.jpeg"/><Relationship Id="rId2" Type="http://schemas.openxmlformats.org/officeDocument/2006/relationships/tags" Target="../tags/tag448.xml"/><Relationship Id="rId14" Type="http://schemas.openxmlformats.org/officeDocument/2006/relationships/tags" Target="../tags/tag457.xml"/><Relationship Id="rId13" Type="http://schemas.openxmlformats.org/officeDocument/2006/relationships/tags" Target="../tags/tag456.xml"/><Relationship Id="rId12" Type="http://schemas.openxmlformats.org/officeDocument/2006/relationships/tags" Target="../tags/tag455.xml"/><Relationship Id="rId11" Type="http://schemas.openxmlformats.org/officeDocument/2006/relationships/tags" Target="../tags/tag454.xml"/><Relationship Id="rId10" Type="http://schemas.openxmlformats.org/officeDocument/2006/relationships/tags" Target="../tags/tag453.xml"/><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9" Type="http://schemas.openxmlformats.org/officeDocument/2006/relationships/tags" Target="../tags/tag463.xml"/><Relationship Id="rId8" Type="http://schemas.openxmlformats.org/officeDocument/2006/relationships/tags" Target="../tags/tag462.xml"/><Relationship Id="rId7" Type="http://schemas.openxmlformats.org/officeDocument/2006/relationships/tags" Target="../tags/tag461.xml"/><Relationship Id="rId6" Type="http://schemas.openxmlformats.org/officeDocument/2006/relationships/tags" Target="../tags/tag460.xml"/><Relationship Id="rId5" Type="http://schemas.openxmlformats.org/officeDocument/2006/relationships/image" Target="../media/image20.png"/><Relationship Id="rId4" Type="http://schemas.openxmlformats.org/officeDocument/2006/relationships/tags" Target="../tags/tag459.xml"/><Relationship Id="rId3" Type="http://schemas.openxmlformats.org/officeDocument/2006/relationships/image" Target="../media/image13.jpeg"/><Relationship Id="rId2" Type="http://schemas.openxmlformats.org/officeDocument/2006/relationships/tags" Target="../tags/tag458.xml"/><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9" Type="http://schemas.openxmlformats.org/officeDocument/2006/relationships/tags" Target="../tags/tag468.xml"/><Relationship Id="rId8" Type="http://schemas.openxmlformats.org/officeDocument/2006/relationships/tags" Target="../tags/tag467.xml"/><Relationship Id="rId7" Type="http://schemas.openxmlformats.org/officeDocument/2006/relationships/image" Target="../media/image19.png"/><Relationship Id="rId6" Type="http://schemas.openxmlformats.org/officeDocument/2006/relationships/tags" Target="../tags/tag466.xml"/><Relationship Id="rId5" Type="http://schemas.openxmlformats.org/officeDocument/2006/relationships/image" Target="../media/image18.png"/><Relationship Id="rId4" Type="http://schemas.openxmlformats.org/officeDocument/2006/relationships/tags" Target="../tags/tag465.xml"/><Relationship Id="rId3" Type="http://schemas.openxmlformats.org/officeDocument/2006/relationships/image" Target="../media/image13.jpeg"/><Relationship Id="rId2" Type="http://schemas.openxmlformats.org/officeDocument/2006/relationships/tags" Target="../tags/tag464.xml"/><Relationship Id="rId15" Type="http://schemas.openxmlformats.org/officeDocument/2006/relationships/tags" Target="../tags/tag474.xml"/><Relationship Id="rId14" Type="http://schemas.openxmlformats.org/officeDocument/2006/relationships/tags" Target="../tags/tag473.xml"/><Relationship Id="rId13" Type="http://schemas.openxmlformats.org/officeDocument/2006/relationships/tags" Target="../tags/tag472.xml"/><Relationship Id="rId12" Type="http://schemas.openxmlformats.org/officeDocument/2006/relationships/tags" Target="../tags/tag471.xml"/><Relationship Id="rId11" Type="http://schemas.openxmlformats.org/officeDocument/2006/relationships/tags" Target="../tags/tag470.xml"/><Relationship Id="rId10" Type="http://schemas.openxmlformats.org/officeDocument/2006/relationships/tags" Target="../tags/tag469.xml"/><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9" Type="http://schemas.openxmlformats.org/officeDocument/2006/relationships/tags" Target="../tags/tag479.xml"/><Relationship Id="rId8" Type="http://schemas.openxmlformats.org/officeDocument/2006/relationships/tags" Target="../tags/tag478.xml"/><Relationship Id="rId7" Type="http://schemas.openxmlformats.org/officeDocument/2006/relationships/image" Target="../media/image19.png"/><Relationship Id="rId6" Type="http://schemas.openxmlformats.org/officeDocument/2006/relationships/tags" Target="../tags/tag477.xml"/><Relationship Id="rId5" Type="http://schemas.openxmlformats.org/officeDocument/2006/relationships/image" Target="../media/image18.png"/><Relationship Id="rId4" Type="http://schemas.openxmlformats.org/officeDocument/2006/relationships/tags" Target="../tags/tag476.xml"/><Relationship Id="rId3" Type="http://schemas.openxmlformats.org/officeDocument/2006/relationships/image" Target="../media/image13.jpeg"/><Relationship Id="rId2" Type="http://schemas.openxmlformats.org/officeDocument/2006/relationships/tags" Target="../tags/tag475.xml"/><Relationship Id="rId17" Type="http://schemas.openxmlformats.org/officeDocument/2006/relationships/tags" Target="../tags/tag487.xml"/><Relationship Id="rId16" Type="http://schemas.openxmlformats.org/officeDocument/2006/relationships/tags" Target="../tags/tag486.xml"/><Relationship Id="rId15" Type="http://schemas.openxmlformats.org/officeDocument/2006/relationships/tags" Target="../tags/tag485.xml"/><Relationship Id="rId14" Type="http://schemas.openxmlformats.org/officeDocument/2006/relationships/tags" Target="../tags/tag484.xml"/><Relationship Id="rId13" Type="http://schemas.openxmlformats.org/officeDocument/2006/relationships/tags" Target="../tags/tag483.xml"/><Relationship Id="rId12" Type="http://schemas.openxmlformats.org/officeDocument/2006/relationships/tags" Target="../tags/tag482.xml"/><Relationship Id="rId11" Type="http://schemas.openxmlformats.org/officeDocument/2006/relationships/tags" Target="../tags/tag481.xml"/><Relationship Id="rId10" Type="http://schemas.openxmlformats.org/officeDocument/2006/relationships/tags" Target="../tags/tag480.xml"/><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9" Type="http://schemas.openxmlformats.org/officeDocument/2006/relationships/tags" Target="../tags/tag493.xml"/><Relationship Id="rId8" Type="http://schemas.openxmlformats.org/officeDocument/2006/relationships/tags" Target="../tags/tag492.xml"/><Relationship Id="rId7" Type="http://schemas.openxmlformats.org/officeDocument/2006/relationships/tags" Target="../tags/tag491.xml"/><Relationship Id="rId6" Type="http://schemas.openxmlformats.org/officeDocument/2006/relationships/tags" Target="../tags/tag490.xml"/><Relationship Id="rId5" Type="http://schemas.openxmlformats.org/officeDocument/2006/relationships/image" Target="../media/image21.png"/><Relationship Id="rId4" Type="http://schemas.openxmlformats.org/officeDocument/2006/relationships/tags" Target="../tags/tag489.xml"/><Relationship Id="rId3" Type="http://schemas.openxmlformats.org/officeDocument/2006/relationships/image" Target="../media/image13.jpeg"/><Relationship Id="rId2" Type="http://schemas.openxmlformats.org/officeDocument/2006/relationships/tags" Target="../tags/tag488.xml"/><Relationship Id="rId10" Type="http://schemas.openxmlformats.org/officeDocument/2006/relationships/tags" Target="../tags/tag494.xml"/><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4" Type="http://schemas.openxmlformats.org/officeDocument/2006/relationships/tags" Target="../tags/tag497.xml"/><Relationship Id="rId3" Type="http://schemas.openxmlformats.org/officeDocument/2006/relationships/tags" Target="../tags/tag496.xml"/><Relationship Id="rId2" Type="http://schemas.openxmlformats.org/officeDocument/2006/relationships/tags" Target="../tags/tag495.xml"/><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9" Type="http://schemas.openxmlformats.org/officeDocument/2006/relationships/tags" Target="../tags/tag502.xml"/><Relationship Id="rId8" Type="http://schemas.openxmlformats.org/officeDocument/2006/relationships/tags" Target="../tags/tag501.xml"/><Relationship Id="rId7" Type="http://schemas.openxmlformats.org/officeDocument/2006/relationships/image" Target="../media/image19.png"/><Relationship Id="rId6" Type="http://schemas.openxmlformats.org/officeDocument/2006/relationships/tags" Target="../tags/tag500.xml"/><Relationship Id="rId5" Type="http://schemas.openxmlformats.org/officeDocument/2006/relationships/image" Target="../media/image18.png"/><Relationship Id="rId4" Type="http://schemas.openxmlformats.org/officeDocument/2006/relationships/tags" Target="../tags/tag499.xml"/><Relationship Id="rId3" Type="http://schemas.openxmlformats.org/officeDocument/2006/relationships/image" Target="../media/image13.jpeg"/><Relationship Id="rId2" Type="http://schemas.openxmlformats.org/officeDocument/2006/relationships/tags" Target="../tags/tag498.xml"/><Relationship Id="rId15" Type="http://schemas.openxmlformats.org/officeDocument/2006/relationships/tags" Target="../tags/tag508.xml"/><Relationship Id="rId14" Type="http://schemas.openxmlformats.org/officeDocument/2006/relationships/tags" Target="../tags/tag507.xml"/><Relationship Id="rId13" Type="http://schemas.openxmlformats.org/officeDocument/2006/relationships/tags" Target="../tags/tag506.xml"/><Relationship Id="rId12" Type="http://schemas.openxmlformats.org/officeDocument/2006/relationships/tags" Target="../tags/tag505.xml"/><Relationship Id="rId11" Type="http://schemas.openxmlformats.org/officeDocument/2006/relationships/tags" Target="../tags/tag504.xml"/><Relationship Id="rId10" Type="http://schemas.openxmlformats.org/officeDocument/2006/relationships/tags" Target="../tags/tag503.xml"/><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9" Type="http://schemas.openxmlformats.org/officeDocument/2006/relationships/tags" Target="../tags/tag513.xml"/><Relationship Id="rId8" Type="http://schemas.openxmlformats.org/officeDocument/2006/relationships/tags" Target="../tags/tag512.xml"/><Relationship Id="rId7" Type="http://schemas.openxmlformats.org/officeDocument/2006/relationships/image" Target="../media/image19.png"/><Relationship Id="rId6" Type="http://schemas.openxmlformats.org/officeDocument/2006/relationships/tags" Target="../tags/tag511.xml"/><Relationship Id="rId5" Type="http://schemas.openxmlformats.org/officeDocument/2006/relationships/image" Target="../media/image18.png"/><Relationship Id="rId4" Type="http://schemas.openxmlformats.org/officeDocument/2006/relationships/tags" Target="../tags/tag510.xml"/><Relationship Id="rId3" Type="http://schemas.openxmlformats.org/officeDocument/2006/relationships/image" Target="../media/image13.jpeg"/><Relationship Id="rId2" Type="http://schemas.openxmlformats.org/officeDocument/2006/relationships/tags" Target="../tags/tag509.xml"/><Relationship Id="rId14" Type="http://schemas.openxmlformats.org/officeDocument/2006/relationships/tags" Target="../tags/tag518.xml"/><Relationship Id="rId13" Type="http://schemas.openxmlformats.org/officeDocument/2006/relationships/tags" Target="../tags/tag517.xml"/><Relationship Id="rId12" Type="http://schemas.openxmlformats.org/officeDocument/2006/relationships/tags" Target="../tags/tag516.xml"/><Relationship Id="rId11" Type="http://schemas.openxmlformats.org/officeDocument/2006/relationships/tags" Target="../tags/tag515.xml"/><Relationship Id="rId10" Type="http://schemas.openxmlformats.org/officeDocument/2006/relationships/tags" Target="../tags/tag514.xml"/><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9" Type="http://schemas.openxmlformats.org/officeDocument/2006/relationships/tags" Target="../tags/tag523.xml"/><Relationship Id="rId8" Type="http://schemas.openxmlformats.org/officeDocument/2006/relationships/tags" Target="../tags/tag522.xml"/><Relationship Id="rId7" Type="http://schemas.openxmlformats.org/officeDocument/2006/relationships/image" Target="../media/image19.png"/><Relationship Id="rId6" Type="http://schemas.openxmlformats.org/officeDocument/2006/relationships/tags" Target="../tags/tag521.xml"/><Relationship Id="rId5" Type="http://schemas.openxmlformats.org/officeDocument/2006/relationships/image" Target="../media/image18.png"/><Relationship Id="rId4" Type="http://schemas.openxmlformats.org/officeDocument/2006/relationships/tags" Target="../tags/tag520.xml"/><Relationship Id="rId3" Type="http://schemas.openxmlformats.org/officeDocument/2006/relationships/image" Target="../media/image13.jpeg"/><Relationship Id="rId2" Type="http://schemas.openxmlformats.org/officeDocument/2006/relationships/tags" Target="../tags/tag519.xml"/><Relationship Id="rId13" Type="http://schemas.openxmlformats.org/officeDocument/2006/relationships/tags" Target="../tags/tag527.xml"/><Relationship Id="rId12" Type="http://schemas.openxmlformats.org/officeDocument/2006/relationships/tags" Target="../tags/tag526.xml"/><Relationship Id="rId11" Type="http://schemas.openxmlformats.org/officeDocument/2006/relationships/tags" Target="../tags/tag525.xml"/><Relationship Id="rId10" Type="http://schemas.openxmlformats.org/officeDocument/2006/relationships/tags" Target="../tags/tag524.xml"/><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9" Type="http://schemas.openxmlformats.org/officeDocument/2006/relationships/image" Target="../media/image16.png"/><Relationship Id="rId8" Type="http://schemas.openxmlformats.org/officeDocument/2006/relationships/tags" Target="../tags/tag531.xml"/><Relationship Id="rId7" Type="http://schemas.openxmlformats.org/officeDocument/2006/relationships/image" Target="../media/image15.png"/><Relationship Id="rId6" Type="http://schemas.openxmlformats.org/officeDocument/2006/relationships/tags" Target="../tags/tag530.xml"/><Relationship Id="rId5" Type="http://schemas.openxmlformats.org/officeDocument/2006/relationships/image" Target="../media/image14.png"/><Relationship Id="rId4" Type="http://schemas.openxmlformats.org/officeDocument/2006/relationships/tags" Target="../tags/tag529.xml"/><Relationship Id="rId3" Type="http://schemas.openxmlformats.org/officeDocument/2006/relationships/image" Target="../media/image13.jpeg"/><Relationship Id="rId2" Type="http://schemas.openxmlformats.org/officeDocument/2006/relationships/tags" Target="../tags/tag528.xml"/><Relationship Id="rId16" Type="http://schemas.openxmlformats.org/officeDocument/2006/relationships/tags" Target="../tags/tag537.xml"/><Relationship Id="rId15" Type="http://schemas.openxmlformats.org/officeDocument/2006/relationships/tags" Target="../tags/tag536.xml"/><Relationship Id="rId14" Type="http://schemas.openxmlformats.org/officeDocument/2006/relationships/tags" Target="../tags/tag535.xml"/><Relationship Id="rId13" Type="http://schemas.openxmlformats.org/officeDocument/2006/relationships/tags" Target="../tags/tag534.xml"/><Relationship Id="rId12" Type="http://schemas.openxmlformats.org/officeDocument/2006/relationships/tags" Target="../tags/tag533.xml"/><Relationship Id="rId11" Type="http://schemas.openxmlformats.org/officeDocument/2006/relationships/image" Target="../media/image17.png"/><Relationship Id="rId10" Type="http://schemas.openxmlformats.org/officeDocument/2006/relationships/tags" Target="../tags/tag532.xml"/><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58.xml"/><Relationship Id="rId4" Type="http://schemas.openxmlformats.org/officeDocument/2006/relationships/tags" Target="../tags/tag57.xml"/><Relationship Id="rId3" Type="http://schemas.openxmlformats.org/officeDocument/2006/relationships/tags" Target="../tags/tag56.xml"/><Relationship Id="rId2" Type="http://schemas.openxmlformats.org/officeDocument/2006/relationships/tags" Target="../tags/tag55.xml"/><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9" Type="http://schemas.openxmlformats.org/officeDocument/2006/relationships/tags" Target="../tags/tag542.xml"/><Relationship Id="rId8" Type="http://schemas.openxmlformats.org/officeDocument/2006/relationships/tags" Target="../tags/tag541.xml"/><Relationship Id="rId7" Type="http://schemas.openxmlformats.org/officeDocument/2006/relationships/image" Target="../media/image19.png"/><Relationship Id="rId6" Type="http://schemas.openxmlformats.org/officeDocument/2006/relationships/tags" Target="../tags/tag540.xml"/><Relationship Id="rId5" Type="http://schemas.openxmlformats.org/officeDocument/2006/relationships/image" Target="../media/image18.png"/><Relationship Id="rId4" Type="http://schemas.openxmlformats.org/officeDocument/2006/relationships/tags" Target="../tags/tag539.xml"/><Relationship Id="rId3" Type="http://schemas.openxmlformats.org/officeDocument/2006/relationships/image" Target="../media/image13.jpeg"/><Relationship Id="rId2" Type="http://schemas.openxmlformats.org/officeDocument/2006/relationships/tags" Target="../tags/tag538.xml"/><Relationship Id="rId13" Type="http://schemas.openxmlformats.org/officeDocument/2006/relationships/tags" Target="../tags/tag546.xml"/><Relationship Id="rId12" Type="http://schemas.openxmlformats.org/officeDocument/2006/relationships/tags" Target="../tags/tag545.xml"/><Relationship Id="rId11" Type="http://schemas.openxmlformats.org/officeDocument/2006/relationships/tags" Target="../tags/tag544.xml"/><Relationship Id="rId10" Type="http://schemas.openxmlformats.org/officeDocument/2006/relationships/tags" Target="../tags/tag543.xml"/><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9" Type="http://schemas.openxmlformats.org/officeDocument/2006/relationships/tags" Target="../tags/tag551.xml"/><Relationship Id="rId8" Type="http://schemas.openxmlformats.org/officeDocument/2006/relationships/tags" Target="../tags/tag550.xml"/><Relationship Id="rId7" Type="http://schemas.openxmlformats.org/officeDocument/2006/relationships/image" Target="../media/image19.png"/><Relationship Id="rId6" Type="http://schemas.openxmlformats.org/officeDocument/2006/relationships/tags" Target="../tags/tag549.xml"/><Relationship Id="rId5" Type="http://schemas.openxmlformats.org/officeDocument/2006/relationships/image" Target="../media/image18.png"/><Relationship Id="rId4" Type="http://schemas.openxmlformats.org/officeDocument/2006/relationships/tags" Target="../tags/tag548.xml"/><Relationship Id="rId3" Type="http://schemas.openxmlformats.org/officeDocument/2006/relationships/image" Target="../media/image13.jpeg"/><Relationship Id="rId2" Type="http://schemas.openxmlformats.org/officeDocument/2006/relationships/tags" Target="../tags/tag547.xml"/><Relationship Id="rId15" Type="http://schemas.openxmlformats.org/officeDocument/2006/relationships/tags" Target="../tags/tag557.xml"/><Relationship Id="rId14" Type="http://schemas.openxmlformats.org/officeDocument/2006/relationships/tags" Target="../tags/tag556.xml"/><Relationship Id="rId13" Type="http://schemas.openxmlformats.org/officeDocument/2006/relationships/tags" Target="../tags/tag555.xml"/><Relationship Id="rId12" Type="http://schemas.openxmlformats.org/officeDocument/2006/relationships/tags" Target="../tags/tag554.xml"/><Relationship Id="rId11" Type="http://schemas.openxmlformats.org/officeDocument/2006/relationships/tags" Target="../tags/tag553.xml"/><Relationship Id="rId10" Type="http://schemas.openxmlformats.org/officeDocument/2006/relationships/tags" Target="../tags/tag552.xml"/><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9" Type="http://schemas.openxmlformats.org/officeDocument/2006/relationships/tags" Target="../tags/tag563.xml"/><Relationship Id="rId8" Type="http://schemas.openxmlformats.org/officeDocument/2006/relationships/tags" Target="../tags/tag562.xml"/><Relationship Id="rId7" Type="http://schemas.openxmlformats.org/officeDocument/2006/relationships/tags" Target="../tags/tag561.xml"/><Relationship Id="rId6" Type="http://schemas.openxmlformats.org/officeDocument/2006/relationships/image" Target="../media/image18.png"/><Relationship Id="rId5" Type="http://schemas.openxmlformats.org/officeDocument/2006/relationships/tags" Target="../tags/tag560.xml"/><Relationship Id="rId4" Type="http://schemas.openxmlformats.org/officeDocument/2006/relationships/tags" Target="../tags/tag559.xml"/><Relationship Id="rId3" Type="http://schemas.openxmlformats.org/officeDocument/2006/relationships/image" Target="../media/image13.jpeg"/><Relationship Id="rId2" Type="http://schemas.openxmlformats.org/officeDocument/2006/relationships/tags" Target="../tags/tag558.xml"/><Relationship Id="rId13" Type="http://schemas.openxmlformats.org/officeDocument/2006/relationships/tags" Target="../tags/tag567.xml"/><Relationship Id="rId12" Type="http://schemas.openxmlformats.org/officeDocument/2006/relationships/tags" Target="../tags/tag566.xml"/><Relationship Id="rId11" Type="http://schemas.openxmlformats.org/officeDocument/2006/relationships/tags" Target="../tags/tag565.xml"/><Relationship Id="rId10" Type="http://schemas.openxmlformats.org/officeDocument/2006/relationships/tags" Target="../tags/tag564.xml"/><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9" Type="http://schemas.openxmlformats.org/officeDocument/2006/relationships/tags" Target="../tags/tag573.xml"/><Relationship Id="rId8" Type="http://schemas.openxmlformats.org/officeDocument/2006/relationships/tags" Target="../tags/tag572.xml"/><Relationship Id="rId7" Type="http://schemas.openxmlformats.org/officeDocument/2006/relationships/tags" Target="../tags/tag571.xml"/><Relationship Id="rId6" Type="http://schemas.openxmlformats.org/officeDocument/2006/relationships/image" Target="../media/image18.png"/><Relationship Id="rId5" Type="http://schemas.openxmlformats.org/officeDocument/2006/relationships/tags" Target="../tags/tag570.xml"/><Relationship Id="rId4" Type="http://schemas.openxmlformats.org/officeDocument/2006/relationships/tags" Target="../tags/tag569.xml"/><Relationship Id="rId3" Type="http://schemas.openxmlformats.org/officeDocument/2006/relationships/image" Target="../media/image13.jpeg"/><Relationship Id="rId2" Type="http://schemas.openxmlformats.org/officeDocument/2006/relationships/tags" Target="../tags/tag568.xml"/><Relationship Id="rId12" Type="http://schemas.openxmlformats.org/officeDocument/2006/relationships/tags" Target="../tags/tag576.xml"/><Relationship Id="rId11" Type="http://schemas.openxmlformats.org/officeDocument/2006/relationships/tags" Target="../tags/tag575.xml"/><Relationship Id="rId10" Type="http://schemas.openxmlformats.org/officeDocument/2006/relationships/tags" Target="../tags/tag574.xml"/><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9" Type="http://schemas.openxmlformats.org/officeDocument/2006/relationships/tags" Target="../tags/tag582.xml"/><Relationship Id="rId8" Type="http://schemas.openxmlformats.org/officeDocument/2006/relationships/tags" Target="../tags/tag581.xml"/><Relationship Id="rId7" Type="http://schemas.openxmlformats.org/officeDocument/2006/relationships/tags" Target="../tags/tag580.xml"/><Relationship Id="rId6" Type="http://schemas.openxmlformats.org/officeDocument/2006/relationships/image" Target="../media/image18.png"/><Relationship Id="rId5" Type="http://schemas.openxmlformats.org/officeDocument/2006/relationships/tags" Target="../tags/tag579.xml"/><Relationship Id="rId4" Type="http://schemas.openxmlformats.org/officeDocument/2006/relationships/tags" Target="../tags/tag578.xml"/><Relationship Id="rId3" Type="http://schemas.openxmlformats.org/officeDocument/2006/relationships/image" Target="../media/image13.jpeg"/><Relationship Id="rId2" Type="http://schemas.openxmlformats.org/officeDocument/2006/relationships/tags" Target="../tags/tag577.xml"/><Relationship Id="rId13" Type="http://schemas.openxmlformats.org/officeDocument/2006/relationships/tags" Target="../tags/tag586.xml"/><Relationship Id="rId12" Type="http://schemas.openxmlformats.org/officeDocument/2006/relationships/tags" Target="../tags/tag585.xml"/><Relationship Id="rId11" Type="http://schemas.openxmlformats.org/officeDocument/2006/relationships/tags" Target="../tags/tag584.xml"/><Relationship Id="rId10" Type="http://schemas.openxmlformats.org/officeDocument/2006/relationships/tags" Target="../tags/tag583.xml"/><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9" Type="http://schemas.openxmlformats.org/officeDocument/2006/relationships/tags" Target="../tags/tag591.xml"/><Relationship Id="rId8" Type="http://schemas.openxmlformats.org/officeDocument/2006/relationships/image" Target="../media/image19.png"/><Relationship Id="rId7" Type="http://schemas.openxmlformats.org/officeDocument/2006/relationships/tags" Target="../tags/tag590.xml"/><Relationship Id="rId6" Type="http://schemas.openxmlformats.org/officeDocument/2006/relationships/image" Target="../media/image18.png"/><Relationship Id="rId5" Type="http://schemas.openxmlformats.org/officeDocument/2006/relationships/tags" Target="../tags/tag589.xml"/><Relationship Id="rId4" Type="http://schemas.openxmlformats.org/officeDocument/2006/relationships/tags" Target="../tags/tag588.xml"/><Relationship Id="rId3" Type="http://schemas.openxmlformats.org/officeDocument/2006/relationships/image" Target="../media/image13.jpeg"/><Relationship Id="rId2" Type="http://schemas.openxmlformats.org/officeDocument/2006/relationships/tags" Target="../tags/tag587.xml"/><Relationship Id="rId16" Type="http://schemas.openxmlformats.org/officeDocument/2006/relationships/tags" Target="../tags/tag598.xml"/><Relationship Id="rId15" Type="http://schemas.openxmlformats.org/officeDocument/2006/relationships/tags" Target="../tags/tag597.xml"/><Relationship Id="rId14" Type="http://schemas.openxmlformats.org/officeDocument/2006/relationships/tags" Target="../tags/tag596.xml"/><Relationship Id="rId13" Type="http://schemas.openxmlformats.org/officeDocument/2006/relationships/tags" Target="../tags/tag595.xml"/><Relationship Id="rId12" Type="http://schemas.openxmlformats.org/officeDocument/2006/relationships/tags" Target="../tags/tag594.xml"/><Relationship Id="rId11" Type="http://schemas.openxmlformats.org/officeDocument/2006/relationships/tags" Target="../tags/tag593.xml"/><Relationship Id="rId10" Type="http://schemas.openxmlformats.org/officeDocument/2006/relationships/tags" Target="../tags/tag592.xml"/><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9" Type="http://schemas.openxmlformats.org/officeDocument/2006/relationships/tags" Target="../tags/tag604.xml"/><Relationship Id="rId8" Type="http://schemas.openxmlformats.org/officeDocument/2006/relationships/tags" Target="../tags/tag603.xml"/><Relationship Id="rId7" Type="http://schemas.openxmlformats.org/officeDocument/2006/relationships/tags" Target="../tags/tag602.xml"/><Relationship Id="rId6" Type="http://schemas.openxmlformats.org/officeDocument/2006/relationships/image" Target="../media/image18.png"/><Relationship Id="rId5" Type="http://schemas.openxmlformats.org/officeDocument/2006/relationships/tags" Target="../tags/tag601.xml"/><Relationship Id="rId4" Type="http://schemas.openxmlformats.org/officeDocument/2006/relationships/tags" Target="../tags/tag600.xml"/><Relationship Id="rId3" Type="http://schemas.openxmlformats.org/officeDocument/2006/relationships/image" Target="../media/image13.jpeg"/><Relationship Id="rId2" Type="http://schemas.openxmlformats.org/officeDocument/2006/relationships/tags" Target="../tags/tag599.xml"/><Relationship Id="rId11" Type="http://schemas.openxmlformats.org/officeDocument/2006/relationships/tags" Target="../tags/tag606.xml"/><Relationship Id="rId10" Type="http://schemas.openxmlformats.org/officeDocument/2006/relationships/tags" Target="../tags/tag605.xml"/><Relationship Id="rId1" Type="http://schemas.openxmlformats.org/officeDocument/2006/relationships/slideMaster" Target="../slideMasters/slideMaster4.xml"/></Relationships>
</file>

<file path=ppt/slideLayouts/_rels/slideLayout67.xml.rels><?xml version="1.0" encoding="UTF-8" standalone="yes"?>
<Relationships xmlns="http://schemas.openxmlformats.org/package/2006/relationships"><Relationship Id="rId9" Type="http://schemas.openxmlformats.org/officeDocument/2006/relationships/image" Target="../media/image16.png"/><Relationship Id="rId8" Type="http://schemas.openxmlformats.org/officeDocument/2006/relationships/tags" Target="../tags/tag616.xml"/><Relationship Id="rId7" Type="http://schemas.openxmlformats.org/officeDocument/2006/relationships/image" Target="../media/image15.png"/><Relationship Id="rId6" Type="http://schemas.openxmlformats.org/officeDocument/2006/relationships/tags" Target="../tags/tag615.xml"/><Relationship Id="rId5" Type="http://schemas.openxmlformats.org/officeDocument/2006/relationships/image" Target="../media/image14.png"/><Relationship Id="rId4" Type="http://schemas.openxmlformats.org/officeDocument/2006/relationships/tags" Target="../tags/tag614.xml"/><Relationship Id="rId3" Type="http://schemas.openxmlformats.org/officeDocument/2006/relationships/image" Target="../media/image13.jpeg"/><Relationship Id="rId2" Type="http://schemas.openxmlformats.org/officeDocument/2006/relationships/tags" Target="../tags/tag613.xml"/><Relationship Id="rId16" Type="http://schemas.openxmlformats.org/officeDocument/2006/relationships/tags" Target="../tags/tag622.xml"/><Relationship Id="rId15" Type="http://schemas.openxmlformats.org/officeDocument/2006/relationships/tags" Target="../tags/tag621.xml"/><Relationship Id="rId14" Type="http://schemas.openxmlformats.org/officeDocument/2006/relationships/tags" Target="../tags/tag620.xml"/><Relationship Id="rId13" Type="http://schemas.openxmlformats.org/officeDocument/2006/relationships/tags" Target="../tags/tag619.xml"/><Relationship Id="rId12" Type="http://schemas.openxmlformats.org/officeDocument/2006/relationships/tags" Target="../tags/tag618.xml"/><Relationship Id="rId11" Type="http://schemas.openxmlformats.org/officeDocument/2006/relationships/image" Target="../media/image17.png"/><Relationship Id="rId10" Type="http://schemas.openxmlformats.org/officeDocument/2006/relationships/tags" Target="../tags/tag617.xml"/><Relationship Id="rId1" Type="http://schemas.openxmlformats.org/officeDocument/2006/relationships/slideMaster" Target="../slideMasters/slideMaster5.xml"/></Relationships>
</file>

<file path=ppt/slideLayouts/_rels/slideLayout68.xml.rels><?xml version="1.0" encoding="UTF-8" standalone="yes"?>
<Relationships xmlns="http://schemas.openxmlformats.org/package/2006/relationships"><Relationship Id="rId9" Type="http://schemas.openxmlformats.org/officeDocument/2006/relationships/tags" Target="../tags/tag627.xml"/><Relationship Id="rId8" Type="http://schemas.openxmlformats.org/officeDocument/2006/relationships/tags" Target="../tags/tag626.xml"/><Relationship Id="rId7" Type="http://schemas.openxmlformats.org/officeDocument/2006/relationships/image" Target="../media/image19.png"/><Relationship Id="rId6" Type="http://schemas.openxmlformats.org/officeDocument/2006/relationships/tags" Target="../tags/tag625.xml"/><Relationship Id="rId5" Type="http://schemas.openxmlformats.org/officeDocument/2006/relationships/image" Target="../media/image18.png"/><Relationship Id="rId4" Type="http://schemas.openxmlformats.org/officeDocument/2006/relationships/tags" Target="../tags/tag624.xml"/><Relationship Id="rId3" Type="http://schemas.openxmlformats.org/officeDocument/2006/relationships/image" Target="../media/image13.jpeg"/><Relationship Id="rId2" Type="http://schemas.openxmlformats.org/officeDocument/2006/relationships/tags" Target="../tags/tag623.xml"/><Relationship Id="rId14" Type="http://schemas.openxmlformats.org/officeDocument/2006/relationships/tags" Target="../tags/tag632.xml"/><Relationship Id="rId13" Type="http://schemas.openxmlformats.org/officeDocument/2006/relationships/tags" Target="../tags/tag631.xml"/><Relationship Id="rId12" Type="http://schemas.openxmlformats.org/officeDocument/2006/relationships/tags" Target="../tags/tag630.xml"/><Relationship Id="rId11" Type="http://schemas.openxmlformats.org/officeDocument/2006/relationships/tags" Target="../tags/tag629.xml"/><Relationship Id="rId10" Type="http://schemas.openxmlformats.org/officeDocument/2006/relationships/tags" Target="../tags/tag628.xml"/><Relationship Id="rId1" Type="http://schemas.openxmlformats.org/officeDocument/2006/relationships/slideMaster" Target="../slideMasters/slideMaster5.xml"/></Relationships>
</file>

<file path=ppt/slideLayouts/_rels/slideLayout69.xml.rels><?xml version="1.0" encoding="UTF-8" standalone="yes"?>
<Relationships xmlns="http://schemas.openxmlformats.org/package/2006/relationships"><Relationship Id="rId9" Type="http://schemas.openxmlformats.org/officeDocument/2006/relationships/tags" Target="../tags/tag638.xml"/><Relationship Id="rId8" Type="http://schemas.openxmlformats.org/officeDocument/2006/relationships/tags" Target="../tags/tag637.xml"/><Relationship Id="rId7" Type="http://schemas.openxmlformats.org/officeDocument/2006/relationships/tags" Target="../tags/tag636.xml"/><Relationship Id="rId6" Type="http://schemas.openxmlformats.org/officeDocument/2006/relationships/tags" Target="../tags/tag635.xml"/><Relationship Id="rId5" Type="http://schemas.openxmlformats.org/officeDocument/2006/relationships/image" Target="../media/image20.png"/><Relationship Id="rId4" Type="http://schemas.openxmlformats.org/officeDocument/2006/relationships/tags" Target="../tags/tag634.xml"/><Relationship Id="rId3" Type="http://schemas.openxmlformats.org/officeDocument/2006/relationships/image" Target="../media/image13.jpeg"/><Relationship Id="rId2" Type="http://schemas.openxmlformats.org/officeDocument/2006/relationships/tags" Target="../tags/tag633.xml"/><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61.xml"/><Relationship Id="rId3" Type="http://schemas.openxmlformats.org/officeDocument/2006/relationships/tags" Target="../tags/tag60.xml"/><Relationship Id="rId2" Type="http://schemas.openxmlformats.org/officeDocument/2006/relationships/tags" Target="../tags/tag59.xml"/><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9" Type="http://schemas.openxmlformats.org/officeDocument/2006/relationships/tags" Target="../tags/tag643.xml"/><Relationship Id="rId8" Type="http://schemas.openxmlformats.org/officeDocument/2006/relationships/tags" Target="../tags/tag642.xml"/><Relationship Id="rId7" Type="http://schemas.openxmlformats.org/officeDocument/2006/relationships/image" Target="../media/image19.png"/><Relationship Id="rId6" Type="http://schemas.openxmlformats.org/officeDocument/2006/relationships/tags" Target="../tags/tag641.xml"/><Relationship Id="rId5" Type="http://schemas.openxmlformats.org/officeDocument/2006/relationships/image" Target="../media/image18.png"/><Relationship Id="rId4" Type="http://schemas.openxmlformats.org/officeDocument/2006/relationships/tags" Target="../tags/tag640.xml"/><Relationship Id="rId3" Type="http://schemas.openxmlformats.org/officeDocument/2006/relationships/image" Target="../media/image13.jpeg"/><Relationship Id="rId2" Type="http://schemas.openxmlformats.org/officeDocument/2006/relationships/tags" Target="../tags/tag639.xml"/><Relationship Id="rId15" Type="http://schemas.openxmlformats.org/officeDocument/2006/relationships/tags" Target="../tags/tag649.xml"/><Relationship Id="rId14" Type="http://schemas.openxmlformats.org/officeDocument/2006/relationships/tags" Target="../tags/tag648.xml"/><Relationship Id="rId13" Type="http://schemas.openxmlformats.org/officeDocument/2006/relationships/tags" Target="../tags/tag647.xml"/><Relationship Id="rId12" Type="http://schemas.openxmlformats.org/officeDocument/2006/relationships/tags" Target="../tags/tag646.xml"/><Relationship Id="rId11" Type="http://schemas.openxmlformats.org/officeDocument/2006/relationships/tags" Target="../tags/tag645.xml"/><Relationship Id="rId10" Type="http://schemas.openxmlformats.org/officeDocument/2006/relationships/tags" Target="../tags/tag644.xml"/><Relationship Id="rId1" Type="http://schemas.openxmlformats.org/officeDocument/2006/relationships/slideMaster" Target="../slideMasters/slideMaster5.xml"/></Relationships>
</file>

<file path=ppt/slideLayouts/_rels/slideLayout71.xml.rels><?xml version="1.0" encoding="UTF-8" standalone="yes"?>
<Relationships xmlns="http://schemas.openxmlformats.org/package/2006/relationships"><Relationship Id="rId9" Type="http://schemas.openxmlformats.org/officeDocument/2006/relationships/tags" Target="../tags/tag654.xml"/><Relationship Id="rId8" Type="http://schemas.openxmlformats.org/officeDocument/2006/relationships/tags" Target="../tags/tag653.xml"/><Relationship Id="rId7" Type="http://schemas.openxmlformats.org/officeDocument/2006/relationships/image" Target="../media/image19.png"/><Relationship Id="rId6" Type="http://schemas.openxmlformats.org/officeDocument/2006/relationships/tags" Target="../tags/tag652.xml"/><Relationship Id="rId5" Type="http://schemas.openxmlformats.org/officeDocument/2006/relationships/image" Target="../media/image18.png"/><Relationship Id="rId4" Type="http://schemas.openxmlformats.org/officeDocument/2006/relationships/tags" Target="../tags/tag651.xml"/><Relationship Id="rId3" Type="http://schemas.openxmlformats.org/officeDocument/2006/relationships/image" Target="../media/image13.jpeg"/><Relationship Id="rId2" Type="http://schemas.openxmlformats.org/officeDocument/2006/relationships/tags" Target="../tags/tag650.xml"/><Relationship Id="rId17" Type="http://schemas.openxmlformats.org/officeDocument/2006/relationships/tags" Target="../tags/tag662.xml"/><Relationship Id="rId16" Type="http://schemas.openxmlformats.org/officeDocument/2006/relationships/tags" Target="../tags/tag661.xml"/><Relationship Id="rId15" Type="http://schemas.openxmlformats.org/officeDocument/2006/relationships/tags" Target="../tags/tag660.xml"/><Relationship Id="rId14" Type="http://schemas.openxmlformats.org/officeDocument/2006/relationships/tags" Target="../tags/tag659.xml"/><Relationship Id="rId13" Type="http://schemas.openxmlformats.org/officeDocument/2006/relationships/tags" Target="../tags/tag658.xml"/><Relationship Id="rId12" Type="http://schemas.openxmlformats.org/officeDocument/2006/relationships/tags" Target="../tags/tag657.xml"/><Relationship Id="rId11" Type="http://schemas.openxmlformats.org/officeDocument/2006/relationships/tags" Target="../tags/tag656.xml"/><Relationship Id="rId10" Type="http://schemas.openxmlformats.org/officeDocument/2006/relationships/tags" Target="../tags/tag655.xml"/><Relationship Id="rId1" Type="http://schemas.openxmlformats.org/officeDocument/2006/relationships/slideMaster" Target="../slideMasters/slideMaster5.xml"/></Relationships>
</file>

<file path=ppt/slideLayouts/_rels/slideLayout72.xml.rels><?xml version="1.0" encoding="UTF-8" standalone="yes"?>
<Relationships xmlns="http://schemas.openxmlformats.org/package/2006/relationships"><Relationship Id="rId9" Type="http://schemas.openxmlformats.org/officeDocument/2006/relationships/tags" Target="../tags/tag668.xml"/><Relationship Id="rId8" Type="http://schemas.openxmlformats.org/officeDocument/2006/relationships/tags" Target="../tags/tag667.xml"/><Relationship Id="rId7" Type="http://schemas.openxmlformats.org/officeDocument/2006/relationships/tags" Target="../tags/tag666.xml"/><Relationship Id="rId6" Type="http://schemas.openxmlformats.org/officeDocument/2006/relationships/tags" Target="../tags/tag665.xml"/><Relationship Id="rId5" Type="http://schemas.openxmlformats.org/officeDocument/2006/relationships/image" Target="../media/image21.png"/><Relationship Id="rId4" Type="http://schemas.openxmlformats.org/officeDocument/2006/relationships/tags" Target="../tags/tag664.xml"/><Relationship Id="rId3" Type="http://schemas.openxmlformats.org/officeDocument/2006/relationships/image" Target="../media/image13.jpeg"/><Relationship Id="rId2" Type="http://schemas.openxmlformats.org/officeDocument/2006/relationships/tags" Target="../tags/tag663.xml"/><Relationship Id="rId10" Type="http://schemas.openxmlformats.org/officeDocument/2006/relationships/tags" Target="../tags/tag669.xml"/><Relationship Id="rId1" Type="http://schemas.openxmlformats.org/officeDocument/2006/relationships/slideMaster" Target="../slideMasters/slideMaster5.xml"/></Relationships>
</file>

<file path=ppt/slideLayouts/_rels/slideLayout73.xml.rels><?xml version="1.0" encoding="UTF-8" standalone="yes"?>
<Relationships xmlns="http://schemas.openxmlformats.org/package/2006/relationships"><Relationship Id="rId4" Type="http://schemas.openxmlformats.org/officeDocument/2006/relationships/tags" Target="../tags/tag672.xml"/><Relationship Id="rId3" Type="http://schemas.openxmlformats.org/officeDocument/2006/relationships/tags" Target="../tags/tag671.xml"/><Relationship Id="rId2" Type="http://schemas.openxmlformats.org/officeDocument/2006/relationships/tags" Target="../tags/tag670.xml"/><Relationship Id="rId1" Type="http://schemas.openxmlformats.org/officeDocument/2006/relationships/slideMaster" Target="../slideMasters/slideMaster5.xml"/></Relationships>
</file>

<file path=ppt/slideLayouts/_rels/slideLayout74.xml.rels><?xml version="1.0" encoding="UTF-8" standalone="yes"?>
<Relationships xmlns="http://schemas.openxmlformats.org/package/2006/relationships"><Relationship Id="rId9" Type="http://schemas.openxmlformats.org/officeDocument/2006/relationships/tags" Target="../tags/tag677.xml"/><Relationship Id="rId8" Type="http://schemas.openxmlformats.org/officeDocument/2006/relationships/tags" Target="../tags/tag676.xml"/><Relationship Id="rId7" Type="http://schemas.openxmlformats.org/officeDocument/2006/relationships/image" Target="../media/image19.png"/><Relationship Id="rId6" Type="http://schemas.openxmlformats.org/officeDocument/2006/relationships/tags" Target="../tags/tag675.xml"/><Relationship Id="rId5" Type="http://schemas.openxmlformats.org/officeDocument/2006/relationships/image" Target="../media/image18.png"/><Relationship Id="rId4" Type="http://schemas.openxmlformats.org/officeDocument/2006/relationships/tags" Target="../tags/tag674.xml"/><Relationship Id="rId3" Type="http://schemas.openxmlformats.org/officeDocument/2006/relationships/image" Target="../media/image13.jpeg"/><Relationship Id="rId2" Type="http://schemas.openxmlformats.org/officeDocument/2006/relationships/tags" Target="../tags/tag673.xml"/><Relationship Id="rId15" Type="http://schemas.openxmlformats.org/officeDocument/2006/relationships/tags" Target="../tags/tag683.xml"/><Relationship Id="rId14" Type="http://schemas.openxmlformats.org/officeDocument/2006/relationships/tags" Target="../tags/tag682.xml"/><Relationship Id="rId13" Type="http://schemas.openxmlformats.org/officeDocument/2006/relationships/tags" Target="../tags/tag681.xml"/><Relationship Id="rId12" Type="http://schemas.openxmlformats.org/officeDocument/2006/relationships/tags" Target="../tags/tag680.xml"/><Relationship Id="rId11" Type="http://schemas.openxmlformats.org/officeDocument/2006/relationships/tags" Target="../tags/tag679.xml"/><Relationship Id="rId10" Type="http://schemas.openxmlformats.org/officeDocument/2006/relationships/tags" Target="../tags/tag678.xml"/><Relationship Id="rId1" Type="http://schemas.openxmlformats.org/officeDocument/2006/relationships/slideMaster" Target="../slideMasters/slideMaster5.xml"/></Relationships>
</file>

<file path=ppt/slideLayouts/_rels/slideLayout75.xml.rels><?xml version="1.0" encoding="UTF-8" standalone="yes"?>
<Relationships xmlns="http://schemas.openxmlformats.org/package/2006/relationships"><Relationship Id="rId9" Type="http://schemas.openxmlformats.org/officeDocument/2006/relationships/tags" Target="../tags/tag688.xml"/><Relationship Id="rId8" Type="http://schemas.openxmlformats.org/officeDocument/2006/relationships/tags" Target="../tags/tag687.xml"/><Relationship Id="rId7" Type="http://schemas.openxmlformats.org/officeDocument/2006/relationships/image" Target="../media/image19.png"/><Relationship Id="rId6" Type="http://schemas.openxmlformats.org/officeDocument/2006/relationships/tags" Target="../tags/tag686.xml"/><Relationship Id="rId5" Type="http://schemas.openxmlformats.org/officeDocument/2006/relationships/image" Target="../media/image18.png"/><Relationship Id="rId4" Type="http://schemas.openxmlformats.org/officeDocument/2006/relationships/tags" Target="../tags/tag685.xml"/><Relationship Id="rId3" Type="http://schemas.openxmlformats.org/officeDocument/2006/relationships/image" Target="../media/image13.jpeg"/><Relationship Id="rId2" Type="http://schemas.openxmlformats.org/officeDocument/2006/relationships/tags" Target="../tags/tag684.xml"/><Relationship Id="rId14" Type="http://schemas.openxmlformats.org/officeDocument/2006/relationships/tags" Target="../tags/tag693.xml"/><Relationship Id="rId13" Type="http://schemas.openxmlformats.org/officeDocument/2006/relationships/tags" Target="../tags/tag692.xml"/><Relationship Id="rId12" Type="http://schemas.openxmlformats.org/officeDocument/2006/relationships/tags" Target="../tags/tag691.xml"/><Relationship Id="rId11" Type="http://schemas.openxmlformats.org/officeDocument/2006/relationships/tags" Target="../tags/tag690.xml"/><Relationship Id="rId10" Type="http://schemas.openxmlformats.org/officeDocument/2006/relationships/tags" Target="../tags/tag689.xml"/><Relationship Id="rId1" Type="http://schemas.openxmlformats.org/officeDocument/2006/relationships/slideMaster" Target="../slideMasters/slideMaster5.xml"/></Relationships>
</file>

<file path=ppt/slideLayouts/_rels/slideLayout76.xml.rels><?xml version="1.0" encoding="UTF-8" standalone="yes"?>
<Relationships xmlns="http://schemas.openxmlformats.org/package/2006/relationships"><Relationship Id="rId9" Type="http://schemas.openxmlformats.org/officeDocument/2006/relationships/tags" Target="../tags/tag698.xml"/><Relationship Id="rId8" Type="http://schemas.openxmlformats.org/officeDocument/2006/relationships/tags" Target="../tags/tag697.xml"/><Relationship Id="rId7" Type="http://schemas.openxmlformats.org/officeDocument/2006/relationships/image" Target="../media/image19.png"/><Relationship Id="rId6" Type="http://schemas.openxmlformats.org/officeDocument/2006/relationships/tags" Target="../tags/tag696.xml"/><Relationship Id="rId5" Type="http://schemas.openxmlformats.org/officeDocument/2006/relationships/image" Target="../media/image18.png"/><Relationship Id="rId4" Type="http://schemas.openxmlformats.org/officeDocument/2006/relationships/tags" Target="../tags/tag695.xml"/><Relationship Id="rId3" Type="http://schemas.openxmlformats.org/officeDocument/2006/relationships/image" Target="../media/image13.jpeg"/><Relationship Id="rId2" Type="http://schemas.openxmlformats.org/officeDocument/2006/relationships/tags" Target="../tags/tag694.xml"/><Relationship Id="rId13" Type="http://schemas.openxmlformats.org/officeDocument/2006/relationships/tags" Target="../tags/tag702.xml"/><Relationship Id="rId12" Type="http://schemas.openxmlformats.org/officeDocument/2006/relationships/tags" Target="../tags/tag701.xml"/><Relationship Id="rId11" Type="http://schemas.openxmlformats.org/officeDocument/2006/relationships/tags" Target="../tags/tag700.xml"/><Relationship Id="rId10" Type="http://schemas.openxmlformats.org/officeDocument/2006/relationships/tags" Target="../tags/tag699.xml"/><Relationship Id="rId1" Type="http://schemas.openxmlformats.org/officeDocument/2006/relationships/slideMaster" Target="../slideMasters/slideMaster5.xml"/></Relationships>
</file>

<file path=ppt/slideLayouts/_rels/slideLayout77.xml.rels><?xml version="1.0" encoding="UTF-8" standalone="yes"?>
<Relationships xmlns="http://schemas.openxmlformats.org/package/2006/relationships"><Relationship Id="rId9" Type="http://schemas.openxmlformats.org/officeDocument/2006/relationships/image" Target="../media/image16.png"/><Relationship Id="rId8" Type="http://schemas.openxmlformats.org/officeDocument/2006/relationships/tags" Target="../tags/tag706.xml"/><Relationship Id="rId7" Type="http://schemas.openxmlformats.org/officeDocument/2006/relationships/image" Target="../media/image15.png"/><Relationship Id="rId6" Type="http://schemas.openxmlformats.org/officeDocument/2006/relationships/tags" Target="../tags/tag705.xml"/><Relationship Id="rId5" Type="http://schemas.openxmlformats.org/officeDocument/2006/relationships/image" Target="../media/image14.png"/><Relationship Id="rId4" Type="http://schemas.openxmlformats.org/officeDocument/2006/relationships/tags" Target="../tags/tag704.xml"/><Relationship Id="rId3" Type="http://schemas.openxmlformats.org/officeDocument/2006/relationships/image" Target="../media/image13.jpeg"/><Relationship Id="rId2" Type="http://schemas.openxmlformats.org/officeDocument/2006/relationships/tags" Target="../tags/tag703.xml"/><Relationship Id="rId16" Type="http://schemas.openxmlformats.org/officeDocument/2006/relationships/tags" Target="../tags/tag712.xml"/><Relationship Id="rId15" Type="http://schemas.openxmlformats.org/officeDocument/2006/relationships/tags" Target="../tags/tag711.xml"/><Relationship Id="rId14" Type="http://schemas.openxmlformats.org/officeDocument/2006/relationships/tags" Target="../tags/tag710.xml"/><Relationship Id="rId13" Type="http://schemas.openxmlformats.org/officeDocument/2006/relationships/tags" Target="../tags/tag709.xml"/><Relationship Id="rId12" Type="http://schemas.openxmlformats.org/officeDocument/2006/relationships/tags" Target="../tags/tag708.xml"/><Relationship Id="rId11" Type="http://schemas.openxmlformats.org/officeDocument/2006/relationships/image" Target="../media/image17.png"/><Relationship Id="rId10" Type="http://schemas.openxmlformats.org/officeDocument/2006/relationships/tags" Target="../tags/tag707.xml"/><Relationship Id="rId1" Type="http://schemas.openxmlformats.org/officeDocument/2006/relationships/slideMaster" Target="../slideMasters/slideMaster5.xml"/></Relationships>
</file>

<file path=ppt/slideLayouts/_rels/slideLayout78.xml.rels><?xml version="1.0" encoding="UTF-8" standalone="yes"?>
<Relationships xmlns="http://schemas.openxmlformats.org/package/2006/relationships"><Relationship Id="rId9" Type="http://schemas.openxmlformats.org/officeDocument/2006/relationships/tags" Target="../tags/tag717.xml"/><Relationship Id="rId8" Type="http://schemas.openxmlformats.org/officeDocument/2006/relationships/tags" Target="../tags/tag716.xml"/><Relationship Id="rId7" Type="http://schemas.openxmlformats.org/officeDocument/2006/relationships/image" Target="../media/image19.png"/><Relationship Id="rId6" Type="http://schemas.openxmlformats.org/officeDocument/2006/relationships/tags" Target="../tags/tag715.xml"/><Relationship Id="rId5" Type="http://schemas.openxmlformats.org/officeDocument/2006/relationships/image" Target="../media/image18.png"/><Relationship Id="rId4" Type="http://schemas.openxmlformats.org/officeDocument/2006/relationships/tags" Target="../tags/tag714.xml"/><Relationship Id="rId3" Type="http://schemas.openxmlformats.org/officeDocument/2006/relationships/image" Target="../media/image13.jpeg"/><Relationship Id="rId2" Type="http://schemas.openxmlformats.org/officeDocument/2006/relationships/tags" Target="../tags/tag713.xml"/><Relationship Id="rId13" Type="http://schemas.openxmlformats.org/officeDocument/2006/relationships/tags" Target="../tags/tag721.xml"/><Relationship Id="rId12" Type="http://schemas.openxmlformats.org/officeDocument/2006/relationships/tags" Target="../tags/tag720.xml"/><Relationship Id="rId11" Type="http://schemas.openxmlformats.org/officeDocument/2006/relationships/tags" Target="../tags/tag719.xml"/><Relationship Id="rId10" Type="http://schemas.openxmlformats.org/officeDocument/2006/relationships/tags" Target="../tags/tag718.xml"/><Relationship Id="rId1" Type="http://schemas.openxmlformats.org/officeDocument/2006/relationships/slideMaster" Target="../slideMasters/slideMaster5.xml"/></Relationships>
</file>

<file path=ppt/slideLayouts/_rels/slideLayout79.xml.rels><?xml version="1.0" encoding="UTF-8" standalone="yes"?>
<Relationships xmlns="http://schemas.openxmlformats.org/package/2006/relationships"><Relationship Id="rId9" Type="http://schemas.openxmlformats.org/officeDocument/2006/relationships/tags" Target="../tags/tag726.xml"/><Relationship Id="rId8" Type="http://schemas.openxmlformats.org/officeDocument/2006/relationships/tags" Target="../tags/tag725.xml"/><Relationship Id="rId7" Type="http://schemas.openxmlformats.org/officeDocument/2006/relationships/image" Target="../media/image19.png"/><Relationship Id="rId6" Type="http://schemas.openxmlformats.org/officeDocument/2006/relationships/tags" Target="../tags/tag724.xml"/><Relationship Id="rId5" Type="http://schemas.openxmlformats.org/officeDocument/2006/relationships/image" Target="../media/image18.png"/><Relationship Id="rId4" Type="http://schemas.openxmlformats.org/officeDocument/2006/relationships/tags" Target="../tags/tag723.xml"/><Relationship Id="rId3" Type="http://schemas.openxmlformats.org/officeDocument/2006/relationships/image" Target="../media/image13.jpeg"/><Relationship Id="rId2" Type="http://schemas.openxmlformats.org/officeDocument/2006/relationships/tags" Target="../tags/tag722.xml"/><Relationship Id="rId15" Type="http://schemas.openxmlformats.org/officeDocument/2006/relationships/tags" Target="../tags/tag732.xml"/><Relationship Id="rId14" Type="http://schemas.openxmlformats.org/officeDocument/2006/relationships/tags" Target="../tags/tag731.xml"/><Relationship Id="rId13" Type="http://schemas.openxmlformats.org/officeDocument/2006/relationships/tags" Target="../tags/tag730.xml"/><Relationship Id="rId12" Type="http://schemas.openxmlformats.org/officeDocument/2006/relationships/tags" Target="../tags/tag729.xml"/><Relationship Id="rId11" Type="http://schemas.openxmlformats.org/officeDocument/2006/relationships/tags" Target="../tags/tag728.xml"/><Relationship Id="rId10" Type="http://schemas.openxmlformats.org/officeDocument/2006/relationships/tags" Target="../tags/tag727.xml"/><Relationship Id="rId1" Type="http://schemas.openxmlformats.org/officeDocument/2006/relationships/slideMaster" Target="../slideMasters/slideMaster5.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67.xml"/><Relationship Id="rId6" Type="http://schemas.openxmlformats.org/officeDocument/2006/relationships/tags" Target="../tags/tag66.xml"/><Relationship Id="rId5" Type="http://schemas.openxmlformats.org/officeDocument/2006/relationships/tags" Target="../tags/tag65.xml"/><Relationship Id="rId4" Type="http://schemas.openxmlformats.org/officeDocument/2006/relationships/tags" Target="../tags/tag64.xml"/><Relationship Id="rId3" Type="http://schemas.openxmlformats.org/officeDocument/2006/relationships/tags" Target="../tags/tag63.xml"/><Relationship Id="rId2" Type="http://schemas.openxmlformats.org/officeDocument/2006/relationships/tags" Target="../tags/tag62.xml"/><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9" Type="http://schemas.openxmlformats.org/officeDocument/2006/relationships/tags" Target="../tags/tag738.xml"/><Relationship Id="rId8" Type="http://schemas.openxmlformats.org/officeDocument/2006/relationships/tags" Target="../tags/tag737.xml"/><Relationship Id="rId7" Type="http://schemas.openxmlformats.org/officeDocument/2006/relationships/tags" Target="../tags/tag736.xml"/><Relationship Id="rId6" Type="http://schemas.openxmlformats.org/officeDocument/2006/relationships/image" Target="../media/image18.png"/><Relationship Id="rId5" Type="http://schemas.openxmlformats.org/officeDocument/2006/relationships/tags" Target="../tags/tag735.xml"/><Relationship Id="rId4" Type="http://schemas.openxmlformats.org/officeDocument/2006/relationships/tags" Target="../tags/tag734.xml"/><Relationship Id="rId3" Type="http://schemas.openxmlformats.org/officeDocument/2006/relationships/image" Target="../media/image13.jpeg"/><Relationship Id="rId2" Type="http://schemas.openxmlformats.org/officeDocument/2006/relationships/tags" Target="../tags/tag733.xml"/><Relationship Id="rId13" Type="http://schemas.openxmlformats.org/officeDocument/2006/relationships/tags" Target="../tags/tag742.xml"/><Relationship Id="rId12" Type="http://schemas.openxmlformats.org/officeDocument/2006/relationships/tags" Target="../tags/tag741.xml"/><Relationship Id="rId11" Type="http://schemas.openxmlformats.org/officeDocument/2006/relationships/tags" Target="../tags/tag740.xml"/><Relationship Id="rId10" Type="http://schemas.openxmlformats.org/officeDocument/2006/relationships/tags" Target="../tags/tag739.xml"/><Relationship Id="rId1" Type="http://schemas.openxmlformats.org/officeDocument/2006/relationships/slideMaster" Target="../slideMasters/slideMaster5.xml"/></Relationships>
</file>

<file path=ppt/slideLayouts/_rels/slideLayout81.xml.rels><?xml version="1.0" encoding="UTF-8" standalone="yes"?>
<Relationships xmlns="http://schemas.openxmlformats.org/package/2006/relationships"><Relationship Id="rId9" Type="http://schemas.openxmlformats.org/officeDocument/2006/relationships/tags" Target="../tags/tag748.xml"/><Relationship Id="rId8" Type="http://schemas.openxmlformats.org/officeDocument/2006/relationships/tags" Target="../tags/tag747.xml"/><Relationship Id="rId7" Type="http://schemas.openxmlformats.org/officeDocument/2006/relationships/tags" Target="../tags/tag746.xml"/><Relationship Id="rId6" Type="http://schemas.openxmlformats.org/officeDocument/2006/relationships/image" Target="../media/image18.png"/><Relationship Id="rId5" Type="http://schemas.openxmlformats.org/officeDocument/2006/relationships/tags" Target="../tags/tag745.xml"/><Relationship Id="rId4" Type="http://schemas.openxmlformats.org/officeDocument/2006/relationships/tags" Target="../tags/tag744.xml"/><Relationship Id="rId3" Type="http://schemas.openxmlformats.org/officeDocument/2006/relationships/image" Target="../media/image13.jpeg"/><Relationship Id="rId2" Type="http://schemas.openxmlformats.org/officeDocument/2006/relationships/tags" Target="../tags/tag743.xml"/><Relationship Id="rId12" Type="http://schemas.openxmlformats.org/officeDocument/2006/relationships/tags" Target="../tags/tag751.xml"/><Relationship Id="rId11" Type="http://schemas.openxmlformats.org/officeDocument/2006/relationships/tags" Target="../tags/tag750.xml"/><Relationship Id="rId10" Type="http://schemas.openxmlformats.org/officeDocument/2006/relationships/tags" Target="../tags/tag749.xml"/><Relationship Id="rId1" Type="http://schemas.openxmlformats.org/officeDocument/2006/relationships/slideMaster" Target="../slideMasters/slideMaster5.xml"/></Relationships>
</file>

<file path=ppt/slideLayouts/_rels/slideLayout82.xml.rels><?xml version="1.0" encoding="UTF-8" standalone="yes"?>
<Relationships xmlns="http://schemas.openxmlformats.org/package/2006/relationships"><Relationship Id="rId9" Type="http://schemas.openxmlformats.org/officeDocument/2006/relationships/tags" Target="../tags/tag757.xml"/><Relationship Id="rId8" Type="http://schemas.openxmlformats.org/officeDocument/2006/relationships/tags" Target="../tags/tag756.xml"/><Relationship Id="rId7" Type="http://schemas.openxmlformats.org/officeDocument/2006/relationships/tags" Target="../tags/tag755.xml"/><Relationship Id="rId6" Type="http://schemas.openxmlformats.org/officeDocument/2006/relationships/image" Target="../media/image18.png"/><Relationship Id="rId5" Type="http://schemas.openxmlformats.org/officeDocument/2006/relationships/tags" Target="../tags/tag754.xml"/><Relationship Id="rId4" Type="http://schemas.openxmlformats.org/officeDocument/2006/relationships/tags" Target="../tags/tag753.xml"/><Relationship Id="rId3" Type="http://schemas.openxmlformats.org/officeDocument/2006/relationships/image" Target="../media/image13.jpeg"/><Relationship Id="rId2" Type="http://schemas.openxmlformats.org/officeDocument/2006/relationships/tags" Target="../tags/tag752.xml"/><Relationship Id="rId13" Type="http://schemas.openxmlformats.org/officeDocument/2006/relationships/tags" Target="../tags/tag761.xml"/><Relationship Id="rId12" Type="http://schemas.openxmlformats.org/officeDocument/2006/relationships/tags" Target="../tags/tag760.xml"/><Relationship Id="rId11" Type="http://schemas.openxmlformats.org/officeDocument/2006/relationships/tags" Target="../tags/tag759.xml"/><Relationship Id="rId10" Type="http://schemas.openxmlformats.org/officeDocument/2006/relationships/tags" Target="../tags/tag758.xml"/><Relationship Id="rId1" Type="http://schemas.openxmlformats.org/officeDocument/2006/relationships/slideMaster" Target="../slideMasters/slideMaster5.xml"/></Relationships>
</file>

<file path=ppt/slideLayouts/_rels/slideLayout83.xml.rels><?xml version="1.0" encoding="UTF-8" standalone="yes"?>
<Relationships xmlns="http://schemas.openxmlformats.org/package/2006/relationships"><Relationship Id="rId9" Type="http://schemas.openxmlformats.org/officeDocument/2006/relationships/tags" Target="../tags/tag766.xml"/><Relationship Id="rId8" Type="http://schemas.openxmlformats.org/officeDocument/2006/relationships/image" Target="../media/image19.png"/><Relationship Id="rId7" Type="http://schemas.openxmlformats.org/officeDocument/2006/relationships/tags" Target="../tags/tag765.xml"/><Relationship Id="rId6" Type="http://schemas.openxmlformats.org/officeDocument/2006/relationships/image" Target="../media/image18.png"/><Relationship Id="rId5" Type="http://schemas.openxmlformats.org/officeDocument/2006/relationships/tags" Target="../tags/tag764.xml"/><Relationship Id="rId4" Type="http://schemas.openxmlformats.org/officeDocument/2006/relationships/tags" Target="../tags/tag763.xml"/><Relationship Id="rId3" Type="http://schemas.openxmlformats.org/officeDocument/2006/relationships/image" Target="../media/image13.jpeg"/><Relationship Id="rId2" Type="http://schemas.openxmlformats.org/officeDocument/2006/relationships/tags" Target="../tags/tag762.xml"/><Relationship Id="rId16" Type="http://schemas.openxmlformats.org/officeDocument/2006/relationships/tags" Target="../tags/tag773.xml"/><Relationship Id="rId15" Type="http://schemas.openxmlformats.org/officeDocument/2006/relationships/tags" Target="../tags/tag772.xml"/><Relationship Id="rId14" Type="http://schemas.openxmlformats.org/officeDocument/2006/relationships/tags" Target="../tags/tag771.xml"/><Relationship Id="rId13" Type="http://schemas.openxmlformats.org/officeDocument/2006/relationships/tags" Target="../tags/tag770.xml"/><Relationship Id="rId12" Type="http://schemas.openxmlformats.org/officeDocument/2006/relationships/tags" Target="../tags/tag769.xml"/><Relationship Id="rId11" Type="http://schemas.openxmlformats.org/officeDocument/2006/relationships/tags" Target="../tags/tag768.xml"/><Relationship Id="rId10" Type="http://schemas.openxmlformats.org/officeDocument/2006/relationships/tags" Target="../tags/tag767.xml"/><Relationship Id="rId1" Type="http://schemas.openxmlformats.org/officeDocument/2006/relationships/slideMaster" Target="../slideMasters/slideMaster5.xml"/></Relationships>
</file>

<file path=ppt/slideLayouts/_rels/slideLayout84.xml.rels><?xml version="1.0" encoding="UTF-8" standalone="yes"?>
<Relationships xmlns="http://schemas.openxmlformats.org/package/2006/relationships"><Relationship Id="rId9" Type="http://schemas.openxmlformats.org/officeDocument/2006/relationships/tags" Target="../tags/tag779.xml"/><Relationship Id="rId8" Type="http://schemas.openxmlformats.org/officeDocument/2006/relationships/tags" Target="../tags/tag778.xml"/><Relationship Id="rId7" Type="http://schemas.openxmlformats.org/officeDocument/2006/relationships/tags" Target="../tags/tag777.xml"/><Relationship Id="rId6" Type="http://schemas.openxmlformats.org/officeDocument/2006/relationships/image" Target="../media/image18.png"/><Relationship Id="rId5" Type="http://schemas.openxmlformats.org/officeDocument/2006/relationships/tags" Target="../tags/tag776.xml"/><Relationship Id="rId4" Type="http://schemas.openxmlformats.org/officeDocument/2006/relationships/tags" Target="../tags/tag775.xml"/><Relationship Id="rId3" Type="http://schemas.openxmlformats.org/officeDocument/2006/relationships/image" Target="../media/image13.jpeg"/><Relationship Id="rId2" Type="http://schemas.openxmlformats.org/officeDocument/2006/relationships/tags" Target="../tags/tag774.xml"/><Relationship Id="rId11" Type="http://schemas.openxmlformats.org/officeDocument/2006/relationships/tags" Target="../tags/tag781.xml"/><Relationship Id="rId10" Type="http://schemas.openxmlformats.org/officeDocument/2006/relationships/tags" Target="../tags/tag780.xml"/><Relationship Id="rId1" Type="http://schemas.openxmlformats.org/officeDocument/2006/relationships/slideMaster" Target="../slideMasters/slideMaster5.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72.xml"/><Relationship Id="rId5" Type="http://schemas.openxmlformats.org/officeDocument/2006/relationships/tags" Target="../tags/tag71.xml"/><Relationship Id="rId4" Type="http://schemas.openxmlformats.org/officeDocument/2006/relationships/tags" Target="../tags/tag70.xml"/><Relationship Id="rId3" Type="http://schemas.openxmlformats.org/officeDocument/2006/relationships/tags" Target="../tags/tag69.xml"/><Relationship Id="rId2" Type="http://schemas.openxmlformats.org/officeDocument/2006/relationships/tags" Target="../tags/tag68.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19" name="矩形 18"/>
          <p:cNvSpPr/>
          <p:nvPr userDrawn="1">
            <p:custDataLst>
              <p:tags r:id="rId2"/>
            </p:custDataLst>
          </p:nvPr>
        </p:nvSpPr>
        <p:spPr>
          <a:xfrm>
            <a:off x="0" y="0"/>
            <a:ext cx="12192000" cy="6858000"/>
          </a:xfrm>
          <a:prstGeom prst="rect">
            <a:avLst/>
          </a:prstGeom>
          <a:solidFill>
            <a:srgbClr val="FEE7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思源黑体 CN Regular" panose="020B0500000000000000" charset="-122"/>
            </a:endParaRPr>
          </a:p>
        </p:txBody>
      </p:sp>
      <p:pic>
        <p:nvPicPr>
          <p:cNvPr id="21" name="图片 20" descr="3-3"/>
          <p:cNvPicPr>
            <a:picLocks noChangeAspect="1"/>
          </p:cNvPicPr>
          <p:nvPr userDrawn="1">
            <p:custDataLst>
              <p:tags r:id="rId3"/>
            </p:custDataLst>
          </p:nvPr>
        </p:nvPicPr>
        <p:blipFill>
          <a:blip r:embed="rId4"/>
          <a:stretch>
            <a:fillRect/>
          </a:stretch>
        </p:blipFill>
        <p:spPr>
          <a:xfrm>
            <a:off x="554355" y="508635"/>
            <a:ext cx="10748645" cy="6114415"/>
          </a:xfrm>
          <a:prstGeom prst="rect">
            <a:avLst/>
          </a:prstGeom>
        </p:spPr>
      </p:pic>
      <p:pic>
        <p:nvPicPr>
          <p:cNvPr id="4" name="图片 3" descr="3-2"/>
          <p:cNvPicPr>
            <a:picLocks noChangeAspect="1"/>
          </p:cNvPicPr>
          <p:nvPr userDrawn="1">
            <p:custDataLst>
              <p:tags r:id="rId5"/>
            </p:custDataLst>
          </p:nvPr>
        </p:nvPicPr>
        <p:blipFill>
          <a:blip r:embed="rId6"/>
          <a:srcRect r="37584"/>
          <a:stretch>
            <a:fillRect/>
          </a:stretch>
        </p:blipFill>
        <p:spPr>
          <a:xfrm>
            <a:off x="10885170" y="1800860"/>
            <a:ext cx="1306830" cy="4822190"/>
          </a:xfrm>
          <a:prstGeom prst="rect">
            <a:avLst/>
          </a:prstGeom>
        </p:spPr>
      </p:pic>
      <p:pic>
        <p:nvPicPr>
          <p:cNvPr id="5" name="图片 4" descr="3-1"/>
          <p:cNvPicPr>
            <a:picLocks noChangeAspect="1"/>
          </p:cNvPicPr>
          <p:nvPr userDrawn="1">
            <p:custDataLst>
              <p:tags r:id="rId7"/>
            </p:custDataLst>
          </p:nvPr>
        </p:nvPicPr>
        <p:blipFill>
          <a:blip r:embed="rId8"/>
          <a:srcRect l="43219" t="13351" b="15942"/>
          <a:stretch>
            <a:fillRect/>
          </a:stretch>
        </p:blipFill>
        <p:spPr>
          <a:xfrm>
            <a:off x="-12700" y="2569210"/>
            <a:ext cx="683895" cy="2478405"/>
          </a:xfrm>
          <a:prstGeom prst="rect">
            <a:avLst/>
          </a:prstGeom>
        </p:spPr>
      </p:pic>
      <p:pic>
        <p:nvPicPr>
          <p:cNvPr id="7" name="图片 6" descr="2-1"/>
          <p:cNvPicPr>
            <a:picLocks noChangeAspect="1"/>
          </p:cNvPicPr>
          <p:nvPr userDrawn="1">
            <p:custDataLst>
              <p:tags r:id="rId9"/>
            </p:custDataLst>
          </p:nvPr>
        </p:nvPicPr>
        <p:blipFill>
          <a:blip r:embed="rId10"/>
          <a:stretch>
            <a:fillRect/>
          </a:stretch>
        </p:blipFill>
        <p:spPr>
          <a:xfrm>
            <a:off x="0" y="0"/>
            <a:ext cx="2533015" cy="2148205"/>
          </a:xfrm>
          <a:prstGeom prst="rect">
            <a:avLst/>
          </a:prstGeom>
        </p:spPr>
      </p:pic>
      <p:pic>
        <p:nvPicPr>
          <p:cNvPr id="8" name="图片 7" descr="2-2"/>
          <p:cNvPicPr>
            <a:picLocks noChangeAspect="1"/>
          </p:cNvPicPr>
          <p:nvPr userDrawn="1">
            <p:custDataLst>
              <p:tags r:id="rId11"/>
            </p:custDataLst>
          </p:nvPr>
        </p:nvPicPr>
        <p:blipFill>
          <a:blip r:embed="rId12"/>
          <a:stretch>
            <a:fillRect/>
          </a:stretch>
        </p:blipFill>
        <p:spPr>
          <a:xfrm>
            <a:off x="0" y="5038725"/>
            <a:ext cx="2277110" cy="1819275"/>
          </a:xfrm>
          <a:prstGeom prst="rect">
            <a:avLst/>
          </a:prstGeom>
        </p:spPr>
      </p:pic>
      <p:pic>
        <p:nvPicPr>
          <p:cNvPr id="9" name="图片 8" descr="2-3"/>
          <p:cNvPicPr>
            <a:picLocks noChangeAspect="1"/>
          </p:cNvPicPr>
          <p:nvPr userDrawn="1">
            <p:custDataLst>
              <p:tags r:id="rId13"/>
            </p:custDataLst>
          </p:nvPr>
        </p:nvPicPr>
        <p:blipFill>
          <a:blip r:embed="rId14"/>
          <a:stretch>
            <a:fillRect/>
          </a:stretch>
        </p:blipFill>
        <p:spPr>
          <a:xfrm>
            <a:off x="4505960" y="0"/>
            <a:ext cx="3180080" cy="944245"/>
          </a:xfrm>
          <a:prstGeom prst="rect">
            <a:avLst/>
          </a:prstGeom>
        </p:spPr>
      </p:pic>
      <p:pic>
        <p:nvPicPr>
          <p:cNvPr id="10" name="图片 9" descr="2-4"/>
          <p:cNvPicPr>
            <a:picLocks noChangeAspect="1"/>
          </p:cNvPicPr>
          <p:nvPr userDrawn="1">
            <p:custDataLst>
              <p:tags r:id="rId15"/>
            </p:custDataLst>
          </p:nvPr>
        </p:nvPicPr>
        <p:blipFill>
          <a:blip r:embed="rId16"/>
          <a:stretch>
            <a:fillRect/>
          </a:stretch>
        </p:blipFill>
        <p:spPr>
          <a:xfrm>
            <a:off x="4662170" y="5888990"/>
            <a:ext cx="2461260" cy="969010"/>
          </a:xfrm>
          <a:prstGeom prst="rect">
            <a:avLst/>
          </a:prstGeom>
        </p:spPr>
      </p:pic>
      <p:pic>
        <p:nvPicPr>
          <p:cNvPr id="11" name="图片 10" descr="2-5"/>
          <p:cNvPicPr>
            <a:picLocks noChangeAspect="1"/>
          </p:cNvPicPr>
          <p:nvPr userDrawn="1">
            <p:custDataLst>
              <p:tags r:id="rId17"/>
            </p:custDataLst>
          </p:nvPr>
        </p:nvPicPr>
        <p:blipFill>
          <a:blip r:embed="rId18"/>
          <a:stretch>
            <a:fillRect/>
          </a:stretch>
        </p:blipFill>
        <p:spPr>
          <a:xfrm>
            <a:off x="8964930" y="0"/>
            <a:ext cx="3239770" cy="1527175"/>
          </a:xfrm>
          <a:prstGeom prst="rect">
            <a:avLst/>
          </a:prstGeom>
        </p:spPr>
      </p:pic>
      <p:pic>
        <p:nvPicPr>
          <p:cNvPr id="12" name="图片 11" descr="2-6"/>
          <p:cNvPicPr>
            <a:picLocks noChangeAspect="1"/>
          </p:cNvPicPr>
          <p:nvPr userDrawn="1">
            <p:custDataLst>
              <p:tags r:id="rId19"/>
            </p:custDataLst>
          </p:nvPr>
        </p:nvPicPr>
        <p:blipFill>
          <a:blip r:embed="rId20"/>
          <a:stretch>
            <a:fillRect/>
          </a:stretch>
        </p:blipFill>
        <p:spPr>
          <a:xfrm>
            <a:off x="10229850" y="1800860"/>
            <a:ext cx="1962150" cy="1927225"/>
          </a:xfrm>
          <a:prstGeom prst="rect">
            <a:avLst/>
          </a:prstGeom>
        </p:spPr>
      </p:pic>
      <p:pic>
        <p:nvPicPr>
          <p:cNvPr id="13" name="图片 12" descr="2-7"/>
          <p:cNvPicPr>
            <a:picLocks noChangeAspect="1"/>
          </p:cNvPicPr>
          <p:nvPr userDrawn="1">
            <p:custDataLst>
              <p:tags r:id="rId21"/>
            </p:custDataLst>
          </p:nvPr>
        </p:nvPicPr>
        <p:blipFill>
          <a:blip r:embed="rId22"/>
          <a:stretch>
            <a:fillRect/>
          </a:stretch>
        </p:blipFill>
        <p:spPr>
          <a:xfrm>
            <a:off x="8266430" y="4895215"/>
            <a:ext cx="2425700" cy="1962785"/>
          </a:xfrm>
          <a:prstGeom prst="rect">
            <a:avLst/>
          </a:prstGeom>
        </p:spPr>
      </p:pic>
      <p:pic>
        <p:nvPicPr>
          <p:cNvPr id="14" name="图片 13" descr="2-8"/>
          <p:cNvPicPr>
            <a:picLocks noChangeAspect="1"/>
          </p:cNvPicPr>
          <p:nvPr userDrawn="1">
            <p:custDataLst>
              <p:tags r:id="rId23"/>
            </p:custDataLst>
          </p:nvPr>
        </p:nvPicPr>
        <p:blipFill>
          <a:blip r:embed="rId24"/>
          <a:stretch>
            <a:fillRect/>
          </a:stretch>
        </p:blipFill>
        <p:spPr>
          <a:xfrm>
            <a:off x="10692130" y="4733290"/>
            <a:ext cx="1499870" cy="2124710"/>
          </a:xfrm>
          <a:prstGeom prst="rect">
            <a:avLst/>
          </a:prstGeom>
        </p:spPr>
      </p:pic>
      <p:pic>
        <p:nvPicPr>
          <p:cNvPr id="15" name="图片 14" descr="2-6"/>
          <p:cNvPicPr>
            <a:picLocks noChangeAspect="1"/>
          </p:cNvPicPr>
          <p:nvPr userDrawn="1">
            <p:custDataLst>
              <p:tags r:id="rId25"/>
            </p:custDataLst>
          </p:nvPr>
        </p:nvPicPr>
        <p:blipFill>
          <a:blip r:embed="rId20"/>
          <a:stretch>
            <a:fillRect/>
          </a:stretch>
        </p:blipFill>
        <p:spPr>
          <a:xfrm flipH="1">
            <a:off x="-12700" y="2630170"/>
            <a:ext cx="1962150" cy="1927225"/>
          </a:xfrm>
          <a:prstGeom prst="rect">
            <a:avLst/>
          </a:prstGeom>
        </p:spPr>
      </p:pic>
      <p:pic>
        <p:nvPicPr>
          <p:cNvPr id="20" name="图片 19" descr="4"/>
          <p:cNvPicPr>
            <a:picLocks noChangeAspect="1"/>
          </p:cNvPicPr>
          <p:nvPr userDrawn="1">
            <p:custDataLst>
              <p:tags r:id="rId26"/>
            </p:custDataLst>
          </p:nvPr>
        </p:nvPicPr>
        <p:blipFill>
          <a:blip r:embed="rId27">
            <a:lum bright="6000" contrast="12000"/>
          </a:blip>
          <a:srcRect r="14615"/>
          <a:stretch>
            <a:fillRect/>
          </a:stretch>
        </p:blipFill>
        <p:spPr>
          <a:xfrm>
            <a:off x="690880" y="831850"/>
            <a:ext cx="11077575" cy="4695825"/>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smtClean="0"/>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3" name="图片 2" descr="VCG41N688515050y"/>
          <p:cNvPicPr>
            <a:picLocks noChangeAspect="1"/>
          </p:cNvPicPr>
          <p:nvPr>
            <p:custDataLst>
              <p:tags r:id="rId2"/>
            </p:custDataLst>
          </p:nvPr>
        </p:nvPicPr>
        <p:blipFill>
          <a:blip r:embed="rId3"/>
          <a:stretch>
            <a:fillRect/>
          </a:stretch>
        </p:blipFill>
        <p:spPr>
          <a:xfrm>
            <a:off x="-317" y="-317"/>
            <a:ext cx="12192635" cy="6857683"/>
          </a:xfrm>
          <a:prstGeom prst="rect">
            <a:avLst/>
          </a:prstGeom>
        </p:spPr>
      </p:pic>
      <p:pic>
        <p:nvPicPr>
          <p:cNvPr id="4" name="图片 3" descr="1_画板 1"/>
          <p:cNvPicPr>
            <a:picLocks noChangeAspect="1"/>
          </p:cNvPicPr>
          <p:nvPr>
            <p:custDataLst>
              <p:tags r:id="rId4"/>
            </p:custDataLst>
          </p:nvPr>
        </p:nvPicPr>
        <p:blipFill>
          <a:blip r:embed="rId5"/>
          <a:srcRect b="71020"/>
          <a:stretch>
            <a:fillRect/>
          </a:stretch>
        </p:blipFill>
        <p:spPr>
          <a:xfrm>
            <a:off x="0" y="0"/>
            <a:ext cx="12191365" cy="1987447"/>
          </a:xfrm>
          <a:prstGeom prst="rect">
            <a:avLst/>
          </a:prstGeom>
        </p:spPr>
      </p:pic>
      <p:pic>
        <p:nvPicPr>
          <p:cNvPr id="9" name="图片 8" descr="1_画板 1"/>
          <p:cNvPicPr>
            <a:picLocks noChangeAspect="1"/>
          </p:cNvPicPr>
          <p:nvPr>
            <p:custDataLst>
              <p:tags r:id="rId6"/>
            </p:custDataLst>
          </p:nvPr>
        </p:nvPicPr>
        <p:blipFill>
          <a:blip r:embed="rId7"/>
          <a:srcRect t="71159"/>
          <a:stretch>
            <a:fillRect/>
          </a:stretch>
        </p:blipFill>
        <p:spPr>
          <a:xfrm>
            <a:off x="0" y="4880713"/>
            <a:ext cx="12191365" cy="1977287"/>
          </a:xfrm>
          <a:prstGeom prst="rect">
            <a:avLst/>
          </a:prstGeom>
        </p:spPr>
      </p:pic>
      <p:pic>
        <p:nvPicPr>
          <p:cNvPr id="10" name="图片 9" descr="未标题-1_画板 1_画板 1"/>
          <p:cNvPicPr>
            <a:picLocks noChangeAspect="1"/>
          </p:cNvPicPr>
          <p:nvPr>
            <p:custDataLst>
              <p:tags r:id="rId8"/>
            </p:custDataLst>
          </p:nvPr>
        </p:nvPicPr>
        <p:blipFill>
          <a:blip r:embed="rId9"/>
          <a:srcRect r="81208"/>
          <a:stretch>
            <a:fillRect/>
          </a:stretch>
        </p:blipFill>
        <p:spPr>
          <a:xfrm>
            <a:off x="635" y="18391"/>
            <a:ext cx="2279002" cy="6820584"/>
          </a:xfrm>
          <a:prstGeom prst="rect">
            <a:avLst/>
          </a:prstGeom>
        </p:spPr>
      </p:pic>
      <p:pic>
        <p:nvPicPr>
          <p:cNvPr id="11" name="图片 10" descr="未标题-1_画板 1_画板 1"/>
          <p:cNvPicPr>
            <a:picLocks noChangeAspect="1"/>
          </p:cNvPicPr>
          <p:nvPr>
            <p:custDataLst>
              <p:tags r:id="rId10"/>
            </p:custDataLst>
          </p:nvPr>
        </p:nvPicPr>
        <p:blipFill>
          <a:blip r:embed="rId11"/>
          <a:srcRect l="81365"/>
          <a:stretch>
            <a:fillRect/>
          </a:stretch>
        </p:blipFill>
        <p:spPr>
          <a:xfrm>
            <a:off x="9919536" y="-318"/>
            <a:ext cx="2272451" cy="6858000"/>
          </a:xfrm>
          <a:prstGeom prst="rect">
            <a:avLst/>
          </a:prstGeom>
        </p:spPr>
      </p:pic>
      <p:sp>
        <p:nvSpPr>
          <p:cNvPr id="16" name="日期占位符 15"/>
          <p:cNvSpPr>
            <a:spLocks noGrp="1"/>
          </p:cNvSpPr>
          <p:nvPr>
            <p:ph type="dt" sz="half" idx="10"/>
            <p:custDataLst>
              <p:tags r:id="rId12"/>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1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18" name="灯片编号占位符 17"/>
          <p:cNvSpPr>
            <a:spLocks noGrp="1"/>
          </p:cNvSpPr>
          <p:nvPr>
            <p:ph type="sldNum" sz="quarter" idx="12"/>
            <p:custDataLst>
              <p:tags r:id="rId14"/>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2" name="标题 1"/>
          <p:cNvSpPr/>
          <p:nvPr>
            <p:ph type="ctrTitle" idx="1" hasCustomPrompt="1"/>
            <p:custDataLst>
              <p:tags r:id="rId15"/>
            </p:custDataLst>
          </p:nvPr>
        </p:nvSpPr>
        <p:spPr>
          <a:xfrm>
            <a:off x="2050692" y="2459355"/>
            <a:ext cx="8090616" cy="1278890"/>
          </a:xfrm>
          <a:noFill/>
        </p:spPr>
        <p:txBody>
          <a:bodyPr vert="horz" wrap="square" lIns="91440" tIns="45720" rIns="0" bIns="45720" rtlCol="0" anchor="b" anchorCtr="0">
            <a:normAutofit/>
          </a:bodyPr>
          <a:lstStyle>
            <a:lvl1pPr marL="0" marR="0" algn="ctr" defTabSz="914400" rtl="0" eaLnBrk="1" fontAlgn="auto" latinLnBrk="0" hangingPunct="1">
              <a:lnSpc>
                <a:spcPct val="100000"/>
              </a:lnSpc>
              <a:spcBef>
                <a:spcPct val="0"/>
              </a:spcBef>
              <a:buClrTx/>
              <a:buSzTx/>
              <a:buFontTx/>
              <a:buNone/>
              <a:defRPr kumimoji="0" lang="zh-CN" altLang="en-US" sz="6600" b="0" i="0" u="none" strike="noStrike" kern="1200" cap="none" spc="0" normalizeH="0" baseline="0" noProof="1">
                <a:solidFill>
                  <a:schemeClr val="accent1">
                    <a:lumMod val="50000"/>
                  </a:schemeClr>
                </a:solidFill>
                <a:uFillTx/>
                <a:latin typeface="Arial" panose="020B0604020202020204" pitchFamily="34" charset="0"/>
                <a:ea typeface="汉仪大黑简" panose="02010609000101010101" charset="-122"/>
                <a:cs typeface="汉仪旗黑-90S" panose="00020600040101010101" charset="-122"/>
              </a:defRPr>
            </a:lvl1pPr>
          </a:lstStyle>
          <a:p>
            <a:pPr lvl="0"/>
            <a:r>
              <a:rPr>
                <a:sym typeface="+mn-ea"/>
              </a:rPr>
              <a:t>编辑标题</a:t>
            </a:r>
            <a:endParaRPr>
              <a:sym typeface="+mn-ea"/>
            </a:endParaRPr>
          </a:p>
        </p:txBody>
      </p:sp>
      <p:sp>
        <p:nvSpPr>
          <p:cNvPr id="5" name="文本占位符 2"/>
          <p:cNvSpPr/>
          <p:nvPr>
            <p:ph type="body" idx="2" hasCustomPrompt="1"/>
            <p:custDataLst>
              <p:tags r:id="rId16"/>
            </p:custDataLst>
          </p:nvPr>
        </p:nvSpPr>
        <p:spPr>
          <a:xfrm>
            <a:off x="2170072" y="3850640"/>
            <a:ext cx="7851856" cy="598792"/>
          </a:xfrm>
          <a:noFill/>
        </p:spPr>
        <p:txBody>
          <a:bodyPr vert="horz" wrap="square" lIns="0" tIns="0" rIns="0" bIns="0" rtlCol="0">
            <a:normAutofit/>
          </a:bodyPr>
          <a:lstStyle>
            <a:lvl1pPr marL="0" marR="0" indent="-228600" algn="ctr" defTabSz="914400" rtl="0" eaLnBrk="1" fontAlgn="auto" latinLnBrk="0" hangingPunct="1">
              <a:lnSpc>
                <a:spcPct val="100000"/>
              </a:lnSpc>
              <a:spcBef>
                <a:spcPts val="0"/>
              </a:spcBef>
              <a:spcAft>
                <a:spcPts val="1000"/>
              </a:spcAft>
              <a:buClrTx/>
              <a:buSzTx/>
              <a:buFontTx/>
              <a:buNone/>
              <a:defRPr kumimoji="0" lang="zh-CN" altLang="en-US" sz="2400" b="0" i="0" u="none" strike="noStrike" kern="1200" cap="none" spc="2500" normalizeH="0" baseline="0" noProof="1">
                <a:solidFill>
                  <a:schemeClr val="accent1">
                    <a:lumMod val="50000"/>
                  </a:schemeClr>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单击此处添加文本</a:t>
            </a:r>
            <a:endParaRPr>
              <a:sym typeface="+mn-ea"/>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8" name="图片 7"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pic>
        <p:nvPicPr>
          <p:cNvPr id="7" name="图片 6"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9" name="图片 8"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2" name="标题 1"/>
          <p:cNvSpPr>
            <a:spLocks noGrp="1"/>
          </p:cNvSpPr>
          <p:nvPr>
            <p:ph type="title"/>
            <p:custDataLst>
              <p:tags r:id="rId10"/>
            </p:custDataLst>
          </p:nvPr>
        </p:nvSpPr>
        <p:spPr>
          <a:xfrm>
            <a:off x="669882" y="443234"/>
            <a:ext cx="10852237" cy="441964"/>
          </a:xfrm>
        </p:spPr>
        <p:txBody>
          <a:bodyPr vert="horz" lIns="90170" tIns="46990" rIns="90170" bIns="46990" rtlCol="0" anchor="ctr"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11"/>
            </p:custDataLst>
          </p:nvPr>
        </p:nvSpPr>
        <p:spPr>
          <a:xfrm>
            <a:off x="669882" y="952508"/>
            <a:ext cx="10852237"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12"/>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14"/>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pic>
        <p:nvPicPr>
          <p:cNvPr id="3" name="图片 2" descr="VCG41N688515050y"/>
          <p:cNvPicPr>
            <a:picLocks noChangeAspect="1"/>
          </p:cNvPicPr>
          <p:nvPr>
            <p:custDataLst>
              <p:tags r:id="rId2"/>
            </p:custDataLst>
          </p:nvPr>
        </p:nvPicPr>
        <p:blipFill>
          <a:blip r:embed="rId3"/>
          <a:stretch>
            <a:fillRect/>
          </a:stretch>
        </p:blipFill>
        <p:spPr>
          <a:xfrm>
            <a:off x="-317" y="-317"/>
            <a:ext cx="12192635" cy="6857683"/>
          </a:xfrm>
          <a:prstGeom prst="rect">
            <a:avLst/>
          </a:prstGeom>
        </p:spPr>
      </p:pic>
      <p:pic>
        <p:nvPicPr>
          <p:cNvPr id="2" name="图片 1" descr="3_画板 1"/>
          <p:cNvPicPr>
            <a:picLocks noChangeAspect="1"/>
          </p:cNvPicPr>
          <p:nvPr>
            <p:custDataLst>
              <p:tags r:id="rId4"/>
            </p:custDataLst>
          </p:nvPr>
        </p:nvPicPr>
        <p:blipFill>
          <a:blip r:embed="rId5"/>
          <a:srcRect r="52104"/>
          <a:stretch>
            <a:fillRect/>
          </a:stretch>
        </p:blipFill>
        <p:spPr>
          <a:xfrm>
            <a:off x="0" y="-318"/>
            <a:ext cx="5840542" cy="6858000"/>
          </a:xfrm>
          <a:prstGeom prst="rect">
            <a:avLst/>
          </a:prstGeom>
        </p:spPr>
      </p:pic>
      <p:sp>
        <p:nvSpPr>
          <p:cNvPr id="4" name="日期占位符 3"/>
          <p:cNvSpPr>
            <a:spLocks noGrp="1"/>
          </p:cNvSpPr>
          <p:nvPr>
            <p:ph type="dt" sz="half" idx="10"/>
            <p:custDataLst>
              <p:tags r:id="rId6"/>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7"/>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8"/>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
        <p:nvSpPr>
          <p:cNvPr id="7" name="标题 1"/>
          <p:cNvSpPr/>
          <p:nvPr>
            <p:ph type="ctrTitle" idx="1" hasCustomPrompt="1"/>
            <p:custDataLst>
              <p:tags r:id="rId9"/>
            </p:custDataLst>
          </p:nvPr>
        </p:nvSpPr>
        <p:spPr>
          <a:xfrm>
            <a:off x="3461923" y="3751393"/>
            <a:ext cx="8316557" cy="1028208"/>
          </a:xfrm>
          <a:noFill/>
        </p:spPr>
        <p:txBody>
          <a:bodyPr vert="horz" wrap="square" lIns="101600" tIns="38100" rIns="76200" bIns="38100" rtlCol="0" anchor="t" anchorCtr="0">
            <a:normAutofit/>
          </a:bodyPr>
          <a:lstStyle>
            <a:lvl1pPr marL="0" marR="0" algn="ctr" defTabSz="914400" rtl="0" eaLnBrk="1" fontAlgn="auto" latinLnBrk="0" hangingPunct="1">
              <a:lnSpc>
                <a:spcPct val="100000"/>
              </a:lnSpc>
              <a:spcBef>
                <a:spcPct val="0"/>
              </a:spcBef>
              <a:buClrTx/>
              <a:buSzTx/>
              <a:buFontTx/>
              <a:buNone/>
              <a:defRPr kumimoji="0" lang="zh-CN" altLang="en-US" sz="5400" b="0" i="0" u="none" strike="noStrike" kern="1200" cap="none" spc="300" normalizeH="0" baseline="0" noProof="1" dirty="0">
                <a:solidFill>
                  <a:schemeClr val="accent1">
                    <a:lumMod val="50000"/>
                  </a:schemeClr>
                </a:solidFill>
                <a:uFillTx/>
                <a:latin typeface="Arial" panose="020B0604020202020204" pitchFamily="34" charset="0"/>
                <a:ea typeface="汉仪大黑简" panose="02010609000101010101" charset="-122"/>
                <a:cs typeface="+mn-cs"/>
              </a:defRPr>
            </a:lvl1pPr>
          </a:lstStyle>
          <a:p>
            <a:pPr lvl="0"/>
            <a:r>
              <a:rPr>
                <a:sym typeface="+mn-ea"/>
              </a:rPr>
              <a:t>编辑标题</a:t>
            </a:r>
            <a:endParaRPr>
              <a:sym typeface="+mn-ea"/>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11" name="图片 10"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pic>
        <p:nvPicPr>
          <p:cNvPr id="8" name="图片 7"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9" name="图片 8"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2" name="标题 1"/>
          <p:cNvSpPr>
            <a:spLocks noGrp="1"/>
          </p:cNvSpPr>
          <p:nvPr>
            <p:ph type="title"/>
            <p:custDataLst>
              <p:tags r:id="rId10"/>
            </p:custDataLst>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11"/>
            </p:custDataLst>
          </p:nvPr>
        </p:nvSpPr>
        <p:spPr>
          <a:xfrm>
            <a:off x="669930"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12"/>
            </p:custDataLst>
          </p:nvPr>
        </p:nvSpPr>
        <p:spPr>
          <a:xfrm>
            <a:off x="6238877" y="952508"/>
            <a:ext cx="5283242" cy="5388907"/>
          </a:xfrm>
        </p:spPr>
        <p:txBody>
          <a:bodyPr lIns="90170" tIns="46990" rIns="90170" bIns="46990">
            <a:normAutofit/>
          </a:bodyPr>
          <a:lstStyle>
            <a:lvl1pPr eaLnBrk="1" fontAlgn="auto" latinLnBrk="0" hangingPunct="1">
              <a:defRPr sz="1600">
                <a:solidFill>
                  <a:schemeClr val="tx1"/>
                </a:solidFill>
                <a:latin typeface="Arial" panose="020B0604020202020204" pitchFamily="34" charset="0"/>
                <a:ea typeface="汉仪中黑 简" panose="00020600040101010101" charset="-122"/>
              </a:defRPr>
            </a:lvl1pPr>
            <a:lvl2pPr eaLnBrk="1" fontAlgn="auto" latinLnBrk="0" hangingPunct="1">
              <a:defRPr sz="1600">
                <a:solidFill>
                  <a:schemeClr val="tx1"/>
                </a:solidFill>
                <a:latin typeface="Arial" panose="020B0604020202020204" pitchFamily="34" charset="0"/>
                <a:ea typeface="汉仪中黑 简" panose="00020600040101010101" charset="-122"/>
              </a:defRPr>
            </a:lvl2pPr>
            <a:lvl3pPr eaLnBrk="1" fontAlgn="auto" latinLnBrk="0" hangingPunct="1">
              <a:defRPr sz="1600">
                <a:solidFill>
                  <a:schemeClr val="tx1"/>
                </a:solidFill>
                <a:latin typeface="Arial" panose="020B0604020202020204" pitchFamily="34" charset="0"/>
                <a:ea typeface="汉仪中黑 简" panose="00020600040101010101" charset="-122"/>
              </a:defRPr>
            </a:lvl3pPr>
            <a:lvl4pPr eaLnBrk="1" fontAlgn="auto" latinLnBrk="0" hangingPunct="1">
              <a:defRPr sz="1600">
                <a:solidFill>
                  <a:schemeClr val="tx1"/>
                </a:solidFill>
                <a:latin typeface="Arial" panose="020B0604020202020204" pitchFamily="34" charset="0"/>
                <a:ea typeface="汉仪中黑 简" panose="00020600040101010101" charset="-122"/>
              </a:defRPr>
            </a:lvl4pPr>
            <a:lvl5pPr eaLnBrk="1" fontAlgn="auto" latinLnBrk="0" hangingPunct="1">
              <a:defRPr sz="160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1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14"/>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7" name="灯片编号占位符 6"/>
          <p:cNvSpPr>
            <a:spLocks noGrp="1"/>
          </p:cNvSpPr>
          <p:nvPr>
            <p:ph type="sldNum" sz="quarter" idx="12"/>
            <p:custDataLst>
              <p:tags r:id="rId15"/>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pic>
        <p:nvPicPr>
          <p:cNvPr id="14" name="图片 13"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pic>
        <p:nvPicPr>
          <p:cNvPr id="13" name="图片 12"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11" name="图片 10"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2" name="标题 1"/>
          <p:cNvSpPr>
            <a:spLocks noGrp="1"/>
          </p:cNvSpPr>
          <p:nvPr>
            <p:ph type="title"/>
            <p:custDataLst>
              <p:tags r:id="rId10"/>
            </p:custDataLst>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11"/>
            </p:custDataLst>
          </p:nvPr>
        </p:nvSpPr>
        <p:spPr>
          <a:xfrm>
            <a:off x="669930" y="952508"/>
            <a:ext cx="5283242" cy="381003"/>
          </a:xfrm>
        </p:spPr>
        <p:txBody>
          <a:bodyPr lIns="90170" tIns="46990" rIns="90170" bIns="46990" anchor="ctr"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Arial" panose="020B0604020202020204" pitchFamily="34" charset="0"/>
                <a:ea typeface="汉仪中黑 简" panose="00020600040101010101"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12"/>
            </p:custDataLst>
          </p:nvPr>
        </p:nvSpPr>
        <p:spPr>
          <a:xfrm>
            <a:off x="669925" y="1406525"/>
            <a:ext cx="5283200"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13"/>
            </p:custDataLst>
          </p:nvPr>
        </p:nvSpPr>
        <p:spPr>
          <a:xfrm>
            <a:off x="6235750" y="952508"/>
            <a:ext cx="5283242" cy="381003"/>
          </a:xfrm>
        </p:spPr>
        <p:txBody>
          <a:bodyPr vert="horz" lIns="90170" tIns="46990" rIns="90170" bIns="46990" rtlCol="0" anchor="ctr"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14"/>
            </p:custDataLst>
          </p:nvPr>
        </p:nvSpPr>
        <p:spPr>
          <a:xfrm>
            <a:off x="6235750" y="1406525"/>
            <a:ext cx="5283242"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15"/>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6"/>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9" name="灯片编号占位符 8"/>
          <p:cNvSpPr>
            <a:spLocks noGrp="1"/>
          </p:cNvSpPr>
          <p:nvPr>
            <p:ph type="sldNum" sz="quarter" idx="12"/>
            <p:custDataLst>
              <p:tags r:id="rId17"/>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8" name="图片 7" descr="VCG41N688515050y"/>
          <p:cNvPicPr>
            <a:picLocks noChangeAspect="1"/>
          </p:cNvPicPr>
          <p:nvPr>
            <p:custDataLst>
              <p:tags r:id="rId2"/>
            </p:custDataLst>
          </p:nvPr>
        </p:nvPicPr>
        <p:blipFill>
          <a:blip r:embed="rId3"/>
          <a:stretch>
            <a:fillRect/>
          </a:stretch>
        </p:blipFill>
        <p:spPr>
          <a:xfrm>
            <a:off x="-317" y="318"/>
            <a:ext cx="12192635" cy="6857683"/>
          </a:xfrm>
          <a:prstGeom prst="rect">
            <a:avLst/>
          </a:prstGeom>
        </p:spPr>
      </p:pic>
      <p:pic>
        <p:nvPicPr>
          <p:cNvPr id="7" name="图片 6" descr="2_画板 1"/>
          <p:cNvPicPr>
            <a:picLocks noChangeAspect="1"/>
          </p:cNvPicPr>
          <p:nvPr>
            <p:custDataLst>
              <p:tags r:id="rId4"/>
            </p:custDataLst>
          </p:nvPr>
        </p:nvPicPr>
        <p:blipFill>
          <a:blip r:embed="rId5"/>
          <a:srcRect r="85573" b="73798"/>
          <a:stretch>
            <a:fillRect/>
          </a:stretch>
        </p:blipFill>
        <p:spPr>
          <a:xfrm>
            <a:off x="-317" y="86043"/>
            <a:ext cx="1752600" cy="1790563"/>
          </a:xfrm>
          <a:prstGeom prst="rect">
            <a:avLst/>
          </a:prstGeom>
        </p:spPr>
      </p:pic>
      <p:pic>
        <p:nvPicPr>
          <p:cNvPr id="6" name="图片 5" descr="2_画板 1"/>
          <p:cNvPicPr>
            <a:picLocks noChangeAspect="1"/>
          </p:cNvPicPr>
          <p:nvPr>
            <p:custDataLst>
              <p:tags r:id="rId6"/>
            </p:custDataLst>
          </p:nvPr>
        </p:nvPicPr>
        <p:blipFill>
          <a:blip r:embed="rId5"/>
          <a:srcRect l="68792" t="46457"/>
          <a:stretch>
            <a:fillRect/>
          </a:stretch>
        </p:blipFill>
        <p:spPr>
          <a:xfrm>
            <a:off x="8401685" y="3199910"/>
            <a:ext cx="3790950" cy="3658090"/>
          </a:xfrm>
          <a:prstGeom prst="rect">
            <a:avLst/>
          </a:prstGeom>
        </p:spPr>
      </p:pic>
      <p:sp>
        <p:nvSpPr>
          <p:cNvPr id="2" name="标题 1"/>
          <p:cNvSpPr>
            <a:spLocks noGrp="1"/>
          </p:cNvSpPr>
          <p:nvPr>
            <p:ph type="title"/>
            <p:custDataLst>
              <p:tags r:id="rId7"/>
            </p:custDataLst>
          </p:nvPr>
        </p:nvSpPr>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8"/>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10"/>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4" name="灯片编号占位符 3"/>
          <p:cNvSpPr>
            <a:spLocks noGrp="1"/>
          </p:cNvSpPr>
          <p:nvPr>
            <p:ph type="sldNum" sz="quarter" idx="12"/>
            <p:custDataLst>
              <p:tags r:id="rId4"/>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pic>
        <p:nvPicPr>
          <p:cNvPr id="11" name="图片 10"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pic>
        <p:nvPicPr>
          <p:cNvPr id="8" name="图片 7"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9" name="图片 8"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2" name="标题 1"/>
          <p:cNvSpPr>
            <a:spLocks noGrp="1"/>
          </p:cNvSpPr>
          <p:nvPr>
            <p:ph type="title"/>
            <p:custDataLst>
              <p:tags r:id="rId10"/>
            </p:custDataLst>
          </p:nvPr>
        </p:nvSpPr>
        <p:spPr>
          <a:xfrm>
            <a:off x="669930"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11"/>
            </p:custDataLst>
          </p:nvPr>
        </p:nvSpPr>
        <p:spPr>
          <a:xfrm>
            <a:off x="669930" y="952508"/>
            <a:ext cx="5283242" cy="5388907"/>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汉仪中黑 简" panose="00020600040101010101" charset="-122"/>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12"/>
            </p:custDataLst>
          </p:nvPr>
        </p:nvSpPr>
        <p:spPr>
          <a:xfrm>
            <a:off x="6238925"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1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14"/>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7" name="灯片编号占位符 6"/>
          <p:cNvSpPr>
            <a:spLocks noGrp="1"/>
          </p:cNvSpPr>
          <p:nvPr>
            <p:ph type="sldNum" sz="quarter" idx="12"/>
            <p:custDataLst>
              <p:tags r:id="rId15"/>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FABC47A4-756D-490B-A52F-7D9E2C9FC05F}"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6" name="矩形 5"/>
          <p:cNvSpPr/>
          <p:nvPr userDrawn="1">
            <p:custDataLst>
              <p:tags r:id="rId2"/>
            </p:custDataLst>
          </p:nvPr>
        </p:nvSpPr>
        <p:spPr>
          <a:xfrm>
            <a:off x="0" y="0"/>
            <a:ext cx="12192000" cy="6858000"/>
          </a:xfrm>
          <a:prstGeom prst="rect">
            <a:avLst/>
          </a:prstGeom>
          <a:solidFill>
            <a:srgbClr val="FEE7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思源黑体 CN Regular" panose="020B0500000000000000" charset="-122"/>
            </a:endParaRPr>
          </a:p>
        </p:txBody>
      </p:sp>
      <p:pic>
        <p:nvPicPr>
          <p:cNvPr id="12" name="图片 11" descr="3-2"/>
          <p:cNvPicPr>
            <a:picLocks noChangeAspect="1"/>
          </p:cNvPicPr>
          <p:nvPr userDrawn="1">
            <p:custDataLst>
              <p:tags r:id="rId3"/>
            </p:custDataLst>
          </p:nvPr>
        </p:nvPicPr>
        <p:blipFill>
          <a:blip r:embed="rId4"/>
          <a:srcRect r="37584"/>
          <a:stretch>
            <a:fillRect/>
          </a:stretch>
        </p:blipFill>
        <p:spPr>
          <a:xfrm>
            <a:off x="10885170" y="1800860"/>
            <a:ext cx="1306830" cy="4822190"/>
          </a:xfrm>
          <a:prstGeom prst="rect">
            <a:avLst/>
          </a:prstGeom>
        </p:spPr>
      </p:pic>
      <p:pic>
        <p:nvPicPr>
          <p:cNvPr id="15" name="图片 14" descr="3-1"/>
          <p:cNvPicPr>
            <a:picLocks noChangeAspect="1"/>
          </p:cNvPicPr>
          <p:nvPr userDrawn="1">
            <p:custDataLst>
              <p:tags r:id="rId5"/>
            </p:custDataLst>
          </p:nvPr>
        </p:nvPicPr>
        <p:blipFill>
          <a:blip r:embed="rId6"/>
          <a:srcRect l="43219" t="13351" b="15942"/>
          <a:stretch>
            <a:fillRect/>
          </a:stretch>
        </p:blipFill>
        <p:spPr>
          <a:xfrm>
            <a:off x="-12700" y="2569210"/>
            <a:ext cx="683895" cy="2478405"/>
          </a:xfrm>
          <a:prstGeom prst="rect">
            <a:avLst/>
          </a:prstGeom>
        </p:spPr>
      </p:pic>
      <p:pic>
        <p:nvPicPr>
          <p:cNvPr id="16" name="图片 15" descr="2-1"/>
          <p:cNvPicPr>
            <a:picLocks noChangeAspect="1"/>
          </p:cNvPicPr>
          <p:nvPr userDrawn="1">
            <p:custDataLst>
              <p:tags r:id="rId7"/>
            </p:custDataLst>
          </p:nvPr>
        </p:nvPicPr>
        <p:blipFill>
          <a:blip r:embed="rId8"/>
          <a:stretch>
            <a:fillRect/>
          </a:stretch>
        </p:blipFill>
        <p:spPr>
          <a:xfrm>
            <a:off x="0" y="0"/>
            <a:ext cx="2533015" cy="2148205"/>
          </a:xfrm>
          <a:prstGeom prst="rect">
            <a:avLst/>
          </a:prstGeom>
        </p:spPr>
      </p:pic>
      <p:pic>
        <p:nvPicPr>
          <p:cNvPr id="17" name="图片 16" descr="2-2"/>
          <p:cNvPicPr>
            <a:picLocks noChangeAspect="1"/>
          </p:cNvPicPr>
          <p:nvPr userDrawn="1">
            <p:custDataLst>
              <p:tags r:id="rId9"/>
            </p:custDataLst>
          </p:nvPr>
        </p:nvPicPr>
        <p:blipFill>
          <a:blip r:embed="rId10"/>
          <a:stretch>
            <a:fillRect/>
          </a:stretch>
        </p:blipFill>
        <p:spPr>
          <a:xfrm>
            <a:off x="0" y="5038725"/>
            <a:ext cx="2277110" cy="1819275"/>
          </a:xfrm>
          <a:prstGeom prst="rect">
            <a:avLst/>
          </a:prstGeom>
        </p:spPr>
      </p:pic>
      <p:pic>
        <p:nvPicPr>
          <p:cNvPr id="18" name="图片 17" descr="2-3"/>
          <p:cNvPicPr>
            <a:picLocks noChangeAspect="1"/>
          </p:cNvPicPr>
          <p:nvPr userDrawn="1">
            <p:custDataLst>
              <p:tags r:id="rId11"/>
            </p:custDataLst>
          </p:nvPr>
        </p:nvPicPr>
        <p:blipFill>
          <a:blip r:embed="rId12"/>
          <a:stretch>
            <a:fillRect/>
          </a:stretch>
        </p:blipFill>
        <p:spPr>
          <a:xfrm>
            <a:off x="4505960" y="0"/>
            <a:ext cx="3180080" cy="944245"/>
          </a:xfrm>
          <a:prstGeom prst="rect">
            <a:avLst/>
          </a:prstGeom>
        </p:spPr>
      </p:pic>
      <p:pic>
        <p:nvPicPr>
          <p:cNvPr id="20" name="图片 19" descr="2-4"/>
          <p:cNvPicPr>
            <a:picLocks noChangeAspect="1"/>
          </p:cNvPicPr>
          <p:nvPr userDrawn="1">
            <p:custDataLst>
              <p:tags r:id="rId13"/>
            </p:custDataLst>
          </p:nvPr>
        </p:nvPicPr>
        <p:blipFill>
          <a:blip r:embed="rId14"/>
          <a:stretch>
            <a:fillRect/>
          </a:stretch>
        </p:blipFill>
        <p:spPr>
          <a:xfrm>
            <a:off x="4662170" y="5888990"/>
            <a:ext cx="2461260" cy="969010"/>
          </a:xfrm>
          <a:prstGeom prst="rect">
            <a:avLst/>
          </a:prstGeom>
        </p:spPr>
      </p:pic>
      <p:pic>
        <p:nvPicPr>
          <p:cNvPr id="22" name="图片 21" descr="2-5"/>
          <p:cNvPicPr>
            <a:picLocks noChangeAspect="1"/>
          </p:cNvPicPr>
          <p:nvPr userDrawn="1">
            <p:custDataLst>
              <p:tags r:id="rId15"/>
            </p:custDataLst>
          </p:nvPr>
        </p:nvPicPr>
        <p:blipFill>
          <a:blip r:embed="rId16"/>
          <a:stretch>
            <a:fillRect/>
          </a:stretch>
        </p:blipFill>
        <p:spPr>
          <a:xfrm>
            <a:off x="8964930" y="0"/>
            <a:ext cx="3239770" cy="1527175"/>
          </a:xfrm>
          <a:prstGeom prst="rect">
            <a:avLst/>
          </a:prstGeom>
        </p:spPr>
      </p:pic>
      <p:pic>
        <p:nvPicPr>
          <p:cNvPr id="23" name="图片 22" descr="2-6"/>
          <p:cNvPicPr>
            <a:picLocks noChangeAspect="1"/>
          </p:cNvPicPr>
          <p:nvPr userDrawn="1">
            <p:custDataLst>
              <p:tags r:id="rId17"/>
            </p:custDataLst>
          </p:nvPr>
        </p:nvPicPr>
        <p:blipFill>
          <a:blip r:embed="rId18"/>
          <a:stretch>
            <a:fillRect/>
          </a:stretch>
        </p:blipFill>
        <p:spPr>
          <a:xfrm>
            <a:off x="10229850" y="1800860"/>
            <a:ext cx="1962150" cy="1927225"/>
          </a:xfrm>
          <a:prstGeom prst="rect">
            <a:avLst/>
          </a:prstGeom>
        </p:spPr>
      </p:pic>
      <p:pic>
        <p:nvPicPr>
          <p:cNvPr id="24" name="图片 23" descr="2-7"/>
          <p:cNvPicPr>
            <a:picLocks noChangeAspect="1"/>
          </p:cNvPicPr>
          <p:nvPr userDrawn="1">
            <p:custDataLst>
              <p:tags r:id="rId19"/>
            </p:custDataLst>
          </p:nvPr>
        </p:nvPicPr>
        <p:blipFill>
          <a:blip r:embed="rId20"/>
          <a:stretch>
            <a:fillRect/>
          </a:stretch>
        </p:blipFill>
        <p:spPr>
          <a:xfrm>
            <a:off x="8266430" y="4895215"/>
            <a:ext cx="2425700" cy="1962785"/>
          </a:xfrm>
          <a:prstGeom prst="rect">
            <a:avLst/>
          </a:prstGeom>
        </p:spPr>
      </p:pic>
      <p:pic>
        <p:nvPicPr>
          <p:cNvPr id="25" name="图片 24" descr="2-8"/>
          <p:cNvPicPr>
            <a:picLocks noChangeAspect="1"/>
          </p:cNvPicPr>
          <p:nvPr userDrawn="1">
            <p:custDataLst>
              <p:tags r:id="rId21"/>
            </p:custDataLst>
          </p:nvPr>
        </p:nvPicPr>
        <p:blipFill>
          <a:blip r:embed="rId22"/>
          <a:stretch>
            <a:fillRect/>
          </a:stretch>
        </p:blipFill>
        <p:spPr>
          <a:xfrm>
            <a:off x="10692130" y="4733290"/>
            <a:ext cx="1499870" cy="2124710"/>
          </a:xfrm>
          <a:prstGeom prst="rect">
            <a:avLst/>
          </a:prstGeom>
        </p:spPr>
      </p:pic>
      <p:pic>
        <p:nvPicPr>
          <p:cNvPr id="26" name="图片 25" descr="2-6"/>
          <p:cNvPicPr>
            <a:picLocks noChangeAspect="1"/>
          </p:cNvPicPr>
          <p:nvPr userDrawn="1">
            <p:custDataLst>
              <p:tags r:id="rId23"/>
            </p:custDataLst>
          </p:nvPr>
        </p:nvPicPr>
        <p:blipFill>
          <a:blip r:embed="rId18"/>
          <a:stretch>
            <a:fillRect/>
          </a:stretch>
        </p:blipFill>
        <p:spPr>
          <a:xfrm flipH="1">
            <a:off x="-12700" y="2630170"/>
            <a:ext cx="1962150" cy="1927225"/>
          </a:xfrm>
          <a:prstGeom prst="rect">
            <a:avLst/>
          </a:prstGeom>
        </p:spPr>
      </p:pic>
      <p:sp>
        <p:nvSpPr>
          <p:cNvPr id="7" name="圆角矩形 6"/>
          <p:cNvSpPr/>
          <p:nvPr userDrawn="1"/>
        </p:nvSpPr>
        <p:spPr>
          <a:xfrm>
            <a:off x="156000" y="153000"/>
            <a:ext cx="11880000" cy="6552000"/>
          </a:xfrm>
          <a:prstGeom prst="roundRect">
            <a:avLst>
              <a:gd name="adj" fmla="val 1184"/>
            </a:avLst>
          </a:prstGeom>
          <a:solidFill>
            <a:srgbClr val="F9F9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思源黑体 CN Regular" panose="020B0500000000000000" charset="-122"/>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pic>
        <p:nvPicPr>
          <p:cNvPr id="8" name="图片 7"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pic>
        <p:nvPicPr>
          <p:cNvPr id="7" name="图片 6"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9" name="图片 8"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2" name="竖排标题 1"/>
          <p:cNvSpPr>
            <a:spLocks noGrp="1"/>
          </p:cNvSpPr>
          <p:nvPr>
            <p:ph type="title" orient="vert"/>
            <p:custDataLst>
              <p:tags r:id="rId10"/>
            </p:custDataLst>
          </p:nvPr>
        </p:nvSpPr>
        <p:spPr>
          <a:xfrm>
            <a:off x="10571135" y="952508"/>
            <a:ext cx="950984" cy="5388907"/>
          </a:xfrm>
        </p:spPr>
        <p:txBody>
          <a:bodyPr vert="eaVert" lIns="90170" tIns="46990" rIns="90170" bIns="4699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11"/>
            </p:custDataLst>
          </p:nvPr>
        </p:nvSpPr>
        <p:spPr>
          <a:xfrm>
            <a:off x="669925" y="952500"/>
            <a:ext cx="9828101" cy="5388907"/>
          </a:xfrm>
        </p:spPr>
        <p:txBody>
          <a:bodyPr vert="eaVert"/>
          <a:lstStyle>
            <a:lvl1pPr indent="0" eaLnBrk="1" fontAlgn="auto" latinLnBrk="0" hangingPunct="1">
              <a:defRPr>
                <a:solidFill>
                  <a:schemeClr val="tx1"/>
                </a:solidFill>
                <a:latin typeface="Arial" panose="020B0604020202020204" pitchFamily="34" charset="0"/>
                <a:ea typeface="汉仪中黑 简" panose="00020600040101010101" charset="-122"/>
              </a:defRPr>
            </a:lvl1pPr>
            <a:lvl2pPr indent="0" eaLnBrk="1" fontAlgn="auto" latinLnBrk="0" hangingPunct="1">
              <a:defRPr>
                <a:solidFill>
                  <a:schemeClr val="tx1"/>
                </a:solidFill>
                <a:latin typeface="Arial" panose="020B0604020202020204" pitchFamily="34" charset="0"/>
                <a:ea typeface="汉仪中黑 简" panose="00020600040101010101" charset="-122"/>
              </a:defRPr>
            </a:lvl2pPr>
            <a:lvl3pPr indent="0" eaLnBrk="1" fontAlgn="auto" latinLnBrk="0" hangingPunct="1">
              <a:defRPr>
                <a:solidFill>
                  <a:schemeClr val="tx1"/>
                </a:solidFill>
                <a:latin typeface="Arial" panose="020B0604020202020204" pitchFamily="34" charset="0"/>
                <a:ea typeface="汉仪中黑 简" panose="00020600040101010101" charset="-122"/>
              </a:defRPr>
            </a:lvl3pPr>
            <a:lvl4pPr indent="0" eaLnBrk="1" fontAlgn="auto" latinLnBrk="0" hangingPunct="1">
              <a:defRPr>
                <a:solidFill>
                  <a:schemeClr val="tx1"/>
                </a:solidFill>
                <a:latin typeface="Arial" panose="020B0604020202020204" pitchFamily="34" charset="0"/>
                <a:ea typeface="汉仪中黑 简" panose="00020600040101010101" charset="-122"/>
              </a:defRPr>
            </a:lvl4pPr>
            <a:lvl5pPr indent="0" eaLnBrk="1" fontAlgn="auto" latinLnBrk="0" hangingPunct="1">
              <a:defRPr>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12"/>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14"/>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pic>
        <p:nvPicPr>
          <p:cNvPr id="2" name="图片 1"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pic>
        <p:nvPicPr>
          <p:cNvPr id="6" name="图片 5"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9" name="图片 8"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3" name="日期占位符 2"/>
          <p:cNvSpPr>
            <a:spLocks noGrp="1"/>
          </p:cNvSpPr>
          <p:nvPr>
            <p:ph type="dt" sz="half" idx="10"/>
            <p:custDataLst>
              <p:tags r:id="rId10"/>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12"/>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13"/>
            </p:custDataLst>
          </p:nvPr>
        </p:nvSpPr>
        <p:spPr>
          <a:xfrm>
            <a:off x="669930" y="952508"/>
            <a:ext cx="10852237" cy="5388907"/>
          </a:xfrm>
        </p:spPr>
        <p:txBody>
          <a:bodyPr/>
          <a:lstStyle>
            <a:lvl1pPr>
              <a:defRPr>
                <a:solidFill>
                  <a:schemeClr val="tx1"/>
                </a:solidFill>
                <a:latin typeface="Arial" panose="020B0604020202020204" pitchFamily="34" charset="0"/>
                <a:ea typeface="汉仪中黑 简" panose="00020600040101010101" charset="-122"/>
              </a:defRPr>
            </a:lvl1pPr>
            <a:lvl2pPr>
              <a:defRPr>
                <a:solidFill>
                  <a:schemeClr val="tx1"/>
                </a:solidFill>
                <a:latin typeface="Arial" panose="020B0604020202020204" pitchFamily="34" charset="0"/>
                <a:ea typeface="汉仪中黑 简" panose="00020600040101010101" charset="-122"/>
              </a:defRPr>
            </a:lvl2pPr>
            <a:lvl3pPr>
              <a:defRPr>
                <a:solidFill>
                  <a:schemeClr val="tx1"/>
                </a:solidFill>
                <a:latin typeface="Arial" panose="020B0604020202020204" pitchFamily="34" charset="0"/>
                <a:ea typeface="汉仪中黑 简" panose="00020600040101010101" charset="-122"/>
              </a:defRPr>
            </a:lvl3pPr>
            <a:lvl4pPr>
              <a:defRPr>
                <a:solidFill>
                  <a:schemeClr val="tx1"/>
                </a:solidFill>
                <a:latin typeface="Arial" panose="020B0604020202020204" pitchFamily="34" charset="0"/>
                <a:ea typeface="汉仪中黑 简" panose="00020600040101010101" charset="-122"/>
              </a:defRPr>
            </a:lvl4pPr>
            <a:lvl5pPr>
              <a:defRPr>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pic>
        <p:nvPicPr>
          <p:cNvPr id="6" name="图片 5" descr="VCG41N688515050y"/>
          <p:cNvPicPr>
            <a:picLocks noChangeAspect="1"/>
          </p:cNvPicPr>
          <p:nvPr>
            <p:custDataLst>
              <p:tags r:id="rId2"/>
            </p:custDataLst>
          </p:nvPr>
        </p:nvPicPr>
        <p:blipFill>
          <a:blip r:embed="rId3"/>
          <a:stretch>
            <a:fillRect/>
          </a:stretch>
        </p:blipFill>
        <p:spPr>
          <a:xfrm>
            <a:off x="-317" y="-317"/>
            <a:ext cx="12192635" cy="6857683"/>
          </a:xfrm>
          <a:prstGeom prst="rect">
            <a:avLst/>
          </a:prstGeom>
        </p:spPr>
      </p:pic>
      <p:pic>
        <p:nvPicPr>
          <p:cNvPr id="2" name="图片 1" descr="1_画板 1"/>
          <p:cNvPicPr>
            <a:picLocks noChangeAspect="1"/>
          </p:cNvPicPr>
          <p:nvPr>
            <p:custDataLst>
              <p:tags r:id="rId4"/>
            </p:custDataLst>
          </p:nvPr>
        </p:nvPicPr>
        <p:blipFill>
          <a:blip r:embed="rId5"/>
          <a:srcRect b="71020"/>
          <a:stretch>
            <a:fillRect/>
          </a:stretch>
        </p:blipFill>
        <p:spPr>
          <a:xfrm>
            <a:off x="0" y="0"/>
            <a:ext cx="12191365" cy="1987447"/>
          </a:xfrm>
          <a:prstGeom prst="rect">
            <a:avLst/>
          </a:prstGeom>
        </p:spPr>
      </p:pic>
      <p:pic>
        <p:nvPicPr>
          <p:cNvPr id="9" name="图片 8" descr="1_画板 1"/>
          <p:cNvPicPr>
            <a:picLocks noChangeAspect="1"/>
          </p:cNvPicPr>
          <p:nvPr>
            <p:custDataLst>
              <p:tags r:id="rId6"/>
            </p:custDataLst>
          </p:nvPr>
        </p:nvPicPr>
        <p:blipFill>
          <a:blip r:embed="rId7"/>
          <a:srcRect t="68927" b="1825"/>
          <a:stretch>
            <a:fillRect/>
          </a:stretch>
        </p:blipFill>
        <p:spPr>
          <a:xfrm>
            <a:off x="42150" y="4866640"/>
            <a:ext cx="12107065" cy="1991360"/>
          </a:xfrm>
          <a:prstGeom prst="rect">
            <a:avLst/>
          </a:prstGeom>
        </p:spPr>
      </p:pic>
      <p:pic>
        <p:nvPicPr>
          <p:cNvPr id="10" name="图片 9" descr="未标题-1_画板 1_画板 1"/>
          <p:cNvPicPr>
            <a:picLocks noChangeAspect="1"/>
          </p:cNvPicPr>
          <p:nvPr>
            <p:custDataLst>
              <p:tags r:id="rId8"/>
            </p:custDataLst>
          </p:nvPr>
        </p:nvPicPr>
        <p:blipFill>
          <a:blip r:embed="rId9"/>
          <a:srcRect r="81208"/>
          <a:stretch>
            <a:fillRect/>
          </a:stretch>
        </p:blipFill>
        <p:spPr>
          <a:xfrm>
            <a:off x="635" y="18391"/>
            <a:ext cx="2279002" cy="6820584"/>
          </a:xfrm>
          <a:prstGeom prst="rect">
            <a:avLst/>
          </a:prstGeom>
        </p:spPr>
      </p:pic>
      <p:pic>
        <p:nvPicPr>
          <p:cNvPr id="11" name="图片 10" descr="未标题-1_画板 1_画板 1"/>
          <p:cNvPicPr>
            <a:picLocks noChangeAspect="1"/>
          </p:cNvPicPr>
          <p:nvPr>
            <p:custDataLst>
              <p:tags r:id="rId10"/>
            </p:custDataLst>
          </p:nvPr>
        </p:nvPicPr>
        <p:blipFill>
          <a:blip r:embed="rId11"/>
          <a:srcRect l="81365"/>
          <a:stretch>
            <a:fillRect/>
          </a:stretch>
        </p:blipFill>
        <p:spPr>
          <a:xfrm>
            <a:off x="9919536" y="-318"/>
            <a:ext cx="2272451" cy="6858000"/>
          </a:xfrm>
          <a:prstGeom prst="rect">
            <a:avLst/>
          </a:prstGeom>
        </p:spPr>
      </p:pic>
      <p:sp>
        <p:nvSpPr>
          <p:cNvPr id="3" name="日期占位符 2"/>
          <p:cNvSpPr>
            <a:spLocks noGrp="1"/>
          </p:cNvSpPr>
          <p:nvPr>
            <p:ph type="dt" sz="half" idx="10"/>
            <p:custDataLst>
              <p:tags r:id="rId12"/>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14"/>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
        <p:nvSpPr>
          <p:cNvPr id="7" name="标题 1"/>
          <p:cNvSpPr/>
          <p:nvPr>
            <p:ph type="title" idx="1" hasCustomPrompt="1"/>
            <p:custDataLst>
              <p:tags r:id="rId15"/>
            </p:custDataLst>
          </p:nvPr>
        </p:nvSpPr>
        <p:spPr>
          <a:xfrm>
            <a:off x="2050692" y="2459355"/>
            <a:ext cx="8090616" cy="1278890"/>
          </a:xfrm>
          <a:noFill/>
        </p:spPr>
        <p:txBody>
          <a:bodyPr vert="horz" wrap="square" lIns="91440" tIns="45720" rIns="0" bIns="45720" rtlCol="0" anchor="b" anchorCtr="0">
            <a:normAutofit/>
          </a:bodyPr>
          <a:lstStyle>
            <a:lvl1pPr marL="0" marR="0" algn="ctr" defTabSz="914400" rtl="0" eaLnBrk="1" fontAlgn="auto" latinLnBrk="0" hangingPunct="1">
              <a:lnSpc>
                <a:spcPct val="100000"/>
              </a:lnSpc>
              <a:spcBef>
                <a:spcPct val="0"/>
              </a:spcBef>
              <a:buClrTx/>
              <a:buSzTx/>
              <a:buFontTx/>
              <a:buNone/>
              <a:defRPr kumimoji="0" lang="zh-CN" altLang="en-US" sz="6600" b="0" i="0" u="none" strike="noStrike" kern="1200" cap="none" spc="0" normalizeH="0" baseline="0" noProof="1">
                <a:solidFill>
                  <a:schemeClr val="accent1">
                    <a:lumMod val="50000"/>
                  </a:schemeClr>
                </a:solidFill>
                <a:uFillTx/>
                <a:latin typeface="Arial" panose="020B0604020202020204" pitchFamily="34" charset="0"/>
                <a:ea typeface="汉仪大黑简" panose="02010609000101010101" charset="-122"/>
                <a:cs typeface="汉仪旗黑-90S" panose="00020600040101010101" charset="-122"/>
              </a:defRPr>
            </a:lvl1pPr>
          </a:lstStyle>
          <a:p>
            <a:pPr lvl="0"/>
            <a:r>
              <a:rPr>
                <a:sym typeface="+mn-ea"/>
              </a:rPr>
              <a:t>编辑标题</a:t>
            </a:r>
            <a:endParaRPr>
              <a:sym typeface="+mn-ea"/>
            </a:endParaRPr>
          </a:p>
        </p:txBody>
      </p:sp>
      <p:sp>
        <p:nvSpPr>
          <p:cNvPr id="8" name="文本占位符 2"/>
          <p:cNvSpPr/>
          <p:nvPr>
            <p:ph type="body" idx="2" hasCustomPrompt="1"/>
            <p:custDataLst>
              <p:tags r:id="rId16"/>
            </p:custDataLst>
          </p:nvPr>
        </p:nvSpPr>
        <p:spPr>
          <a:xfrm>
            <a:off x="2170072" y="3850640"/>
            <a:ext cx="7851856" cy="598792"/>
          </a:xfrm>
          <a:noFill/>
        </p:spPr>
        <p:txBody>
          <a:bodyPr vert="horz" wrap="square" lIns="0" tIns="0" rIns="0" bIns="0" rtlCol="0">
            <a:normAutofit/>
          </a:bodyPr>
          <a:lstStyle>
            <a:lvl1pPr marL="0" marR="0" indent="-228600" algn="ctr" defTabSz="914400" rtl="0" eaLnBrk="1" fontAlgn="auto" latinLnBrk="0" hangingPunct="1">
              <a:lnSpc>
                <a:spcPct val="100000"/>
              </a:lnSpc>
              <a:spcBef>
                <a:spcPts val="0"/>
              </a:spcBef>
              <a:spcAft>
                <a:spcPts val="1000"/>
              </a:spcAft>
              <a:buClrTx/>
              <a:buSzTx/>
              <a:buFontTx/>
              <a:buNone/>
              <a:defRPr kumimoji="0" lang="zh-CN" altLang="en-US" sz="2400" b="0" i="0" u="none" strike="noStrike" kern="1200" cap="none" spc="2500" normalizeH="0" baseline="0" noProof="1">
                <a:solidFill>
                  <a:schemeClr val="accent1">
                    <a:lumMod val="50000"/>
                  </a:schemeClr>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单击此处添加文本</a:t>
            </a:r>
            <a:endParaRPr>
              <a:sym typeface="+mn-ea"/>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pic>
        <p:nvPicPr>
          <p:cNvPr id="7" name="图片 6"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pic>
        <p:nvPicPr>
          <p:cNvPr id="6" name="图片 5"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9" name="图片 8"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2" name="标题 1"/>
          <p:cNvSpPr>
            <a:spLocks noGrp="1"/>
          </p:cNvSpPr>
          <p:nvPr>
            <p:ph type="title"/>
            <p:custDataLst>
              <p:tags r:id="rId10"/>
            </p:custDataLst>
          </p:nvPr>
        </p:nvSpPr>
        <p:spPr/>
        <p:txBody>
          <a:bodyPr/>
          <a:lstStyle>
            <a:lvl1pPr>
              <a:defRPr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相框">
    <p:spTree>
      <p:nvGrpSpPr>
        <p:cNvPr id="1" name=""/>
        <p:cNvGrpSpPr/>
        <p:nvPr/>
      </p:nvGrpSpPr>
      <p:grpSpPr>
        <a:xfrm>
          <a:off x="0" y="0"/>
          <a:ext cx="0" cy="0"/>
          <a:chOff x="0" y="0"/>
          <a:chExt cx="0" cy="0"/>
        </a:xfrm>
      </p:grpSpPr>
      <p:pic>
        <p:nvPicPr>
          <p:cNvPr id="8" name="图片 7" descr="VCG41N688515050y"/>
          <p:cNvPicPr>
            <a:picLocks noChangeAspect="1"/>
          </p:cNvPicPr>
          <p:nvPr>
            <p:custDataLst>
              <p:tags r:id="rId2"/>
            </p:custDataLst>
          </p:nvPr>
        </p:nvPicPr>
        <p:blipFill>
          <a:blip r:embed="rId3"/>
          <a:stretch>
            <a:fillRect/>
          </a:stretch>
        </p:blipFill>
        <p:spPr>
          <a:xfrm>
            <a:off x="-317" y="635"/>
            <a:ext cx="12192635" cy="6857365"/>
          </a:xfrm>
          <a:prstGeom prst="rect">
            <a:avLst/>
          </a:prstGeom>
        </p:spPr>
      </p:pic>
      <p:pic>
        <p:nvPicPr>
          <p:cNvPr id="9" name="图片 8"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10" name="图片 9"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1" name="图片 10"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6" name="矩形 5"/>
          <p:cNvSpPr/>
          <p:nvPr>
            <p:custDataLst>
              <p:tags r:id="rId10"/>
            </p:custDataLst>
          </p:nvPr>
        </p:nvSpPr>
        <p:spPr>
          <a:xfrm>
            <a:off x="292800" y="304200"/>
            <a:ext cx="11606400" cy="62496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2" name="标题 1"/>
          <p:cNvSpPr>
            <a:spLocks noGrp="1"/>
          </p:cNvSpPr>
          <p:nvPr>
            <p:ph type="title" hasCustomPrompt="1"/>
            <p:custDataLst>
              <p:tags r:id="rId11"/>
            </p:custDataLst>
          </p:nvPr>
        </p:nvSpPr>
        <p:spPr>
          <a:xfrm>
            <a:off x="1281600" y="1249200"/>
            <a:ext cx="9626400" cy="723600"/>
          </a:xfrm>
        </p:spPr>
        <p:txBody>
          <a:bodyPr anchor="ctr"/>
          <a:lstStyle>
            <a:lvl1pPr>
              <a:defRPr sz="3200" baseline="0">
                <a:solidFill>
                  <a:schemeClr val="tx1"/>
                </a:solidFill>
                <a:latin typeface="Arial" panose="020B0604020202020204" pitchFamily="34" charset="0"/>
                <a:ea typeface="汉仪中黑 简" panose="00020600040101010101"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12"/>
            </p:custDataLst>
          </p:nvPr>
        </p:nvSpPr>
        <p:spPr>
          <a:xfrm>
            <a:off x="1281113" y="2163600"/>
            <a:ext cx="9626600" cy="34452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13"/>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4"/>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5"/>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pic>
        <p:nvPicPr>
          <p:cNvPr id="10" name="图片 9" descr="VCG41N688515050y"/>
          <p:cNvPicPr>
            <a:picLocks noChangeAspect="1"/>
          </p:cNvPicPr>
          <p:nvPr>
            <p:custDataLst>
              <p:tags r:id="rId2"/>
            </p:custDataLst>
          </p:nvPr>
        </p:nvPicPr>
        <p:blipFill>
          <a:blip r:embed="rId3"/>
          <a:stretch>
            <a:fillRect/>
          </a:stretch>
        </p:blipFill>
        <p:spPr>
          <a:xfrm>
            <a:off x="-317" y="635"/>
            <a:ext cx="12192635" cy="6857365"/>
          </a:xfrm>
          <a:prstGeom prst="rect">
            <a:avLst/>
          </a:prstGeom>
        </p:spPr>
      </p:pic>
      <p:sp>
        <p:nvSpPr>
          <p:cNvPr id="8" name="矩形 7"/>
          <p:cNvSpPr/>
          <p:nvPr>
            <p:custDataLst>
              <p:tags r:id="rId4"/>
            </p:custDataLst>
          </p:nvPr>
        </p:nvSpPr>
        <p:spPr>
          <a:xfrm>
            <a:off x="0" y="-8255"/>
            <a:ext cx="4823460" cy="686625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dirty="0">
              <a:solidFill>
                <a:schemeClr val="lt1"/>
              </a:solidFill>
              <a:sym typeface="+mn-ea"/>
            </a:endParaRPr>
          </a:p>
        </p:txBody>
      </p:sp>
      <p:pic>
        <p:nvPicPr>
          <p:cNvPr id="6" name="图片 5" descr="4_画板 1"/>
          <p:cNvPicPr>
            <a:picLocks noChangeAspect="1"/>
          </p:cNvPicPr>
          <p:nvPr>
            <p:custDataLst>
              <p:tags r:id="rId5"/>
            </p:custDataLst>
          </p:nvPr>
        </p:nvPicPr>
        <p:blipFill>
          <a:blip r:embed="rId6"/>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7"/>
            </p:custDataLst>
          </p:nvPr>
        </p:nvPicPr>
        <p:blipFill>
          <a:blip r:embed="rId6"/>
          <a:srcRect l="83029" t="66989" r="1101" b="1345"/>
          <a:stretch>
            <a:fillRect/>
          </a:stretch>
        </p:blipFill>
        <p:spPr>
          <a:xfrm>
            <a:off x="10387965" y="4839241"/>
            <a:ext cx="1802752" cy="2022569"/>
          </a:xfrm>
          <a:prstGeom prst="rect">
            <a:avLst/>
          </a:prstGeom>
        </p:spPr>
      </p:pic>
      <p:sp>
        <p:nvSpPr>
          <p:cNvPr id="2" name="标题 1"/>
          <p:cNvSpPr>
            <a:spLocks noGrp="1"/>
          </p:cNvSpPr>
          <p:nvPr>
            <p:ph type="title" hasCustomPrompt="1"/>
            <p:custDataLst>
              <p:tags r:id="rId8"/>
            </p:custDataLst>
          </p:nvPr>
        </p:nvSpPr>
        <p:spPr>
          <a:xfrm>
            <a:off x="583200" y="770400"/>
            <a:ext cx="3960000" cy="882000"/>
          </a:xfrm>
        </p:spPr>
        <p:txBody>
          <a:bodyPr anchor="ctr" anchorCtr="0"/>
          <a:lstStyle>
            <a:lvl1pPr>
              <a:defRPr sz="3600" baseline="0">
                <a:solidFill>
                  <a:schemeClr val="tx1"/>
                </a:solidFill>
                <a:latin typeface="Arial" panose="020B0604020202020204" pitchFamily="34" charset="0"/>
                <a:ea typeface="汉仪中黑 简" panose="00020600040101010101"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1"/>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2"/>
            </p:custDataLst>
          </p:nvPr>
        </p:nvSpPr>
        <p:spPr>
          <a:xfrm>
            <a:off x="586800" y="1764000"/>
            <a:ext cx="3956400" cy="40932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3"/>
            </p:custDataLst>
          </p:nvPr>
        </p:nvSpPr>
        <p:spPr>
          <a:xfrm>
            <a:off x="5101200" y="769938"/>
            <a:ext cx="6480000" cy="5087937"/>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pic>
        <p:nvPicPr>
          <p:cNvPr id="8" name="图片 7" descr="VCG41N688515050y"/>
          <p:cNvPicPr>
            <a:picLocks noChangeAspect="1"/>
          </p:cNvPicPr>
          <p:nvPr>
            <p:custDataLst>
              <p:tags r:id="rId2"/>
            </p:custDataLst>
          </p:nvPr>
        </p:nvPicPr>
        <p:blipFill>
          <a:blip r:embed="rId3"/>
          <a:stretch>
            <a:fillRect/>
          </a:stretch>
        </p:blipFill>
        <p:spPr>
          <a:xfrm>
            <a:off x="-317" y="635"/>
            <a:ext cx="12192635" cy="6857365"/>
          </a:xfrm>
          <a:prstGeom prst="rect">
            <a:avLst/>
          </a:prstGeom>
        </p:spPr>
      </p:pic>
      <p:sp>
        <p:nvSpPr>
          <p:cNvPr id="6" name="矩形 5"/>
          <p:cNvSpPr/>
          <p:nvPr>
            <p:custDataLst>
              <p:tags r:id="rId4"/>
            </p:custDataLst>
          </p:nvPr>
        </p:nvSpPr>
        <p:spPr>
          <a:xfrm>
            <a:off x="0" y="0"/>
            <a:ext cx="12192000" cy="2664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a:solidFill>
                <a:schemeClr val="lt1"/>
              </a:solidFill>
              <a:sym typeface="+mn-ea"/>
            </a:endParaRPr>
          </a:p>
        </p:txBody>
      </p:sp>
      <p:pic>
        <p:nvPicPr>
          <p:cNvPr id="12" name="图片 11" descr="4_画板 1"/>
          <p:cNvPicPr>
            <a:picLocks noChangeAspect="1"/>
          </p:cNvPicPr>
          <p:nvPr>
            <p:custDataLst>
              <p:tags r:id="rId5"/>
            </p:custDataLst>
          </p:nvPr>
        </p:nvPicPr>
        <p:blipFill>
          <a:blip r:embed="rId6"/>
          <a:srcRect l="83029" t="66989" r="1101" b="1345"/>
          <a:stretch>
            <a:fillRect/>
          </a:stretch>
        </p:blipFill>
        <p:spPr>
          <a:xfrm>
            <a:off x="10387965" y="4839241"/>
            <a:ext cx="1802752" cy="2022569"/>
          </a:xfrm>
          <a:prstGeom prst="rect">
            <a:avLst/>
          </a:prstGeom>
        </p:spPr>
      </p:pic>
      <p:sp>
        <p:nvSpPr>
          <p:cNvPr id="2" name="标题 1"/>
          <p:cNvSpPr>
            <a:spLocks noGrp="1"/>
          </p:cNvSpPr>
          <p:nvPr>
            <p:ph type="title"/>
            <p:custDataLst>
              <p:tags r:id="rId7"/>
            </p:custDataLst>
          </p:nvPr>
        </p:nvSpPr>
        <p:spPr>
          <a:xfrm>
            <a:off x="612000" y="781200"/>
            <a:ext cx="10976400" cy="626400"/>
          </a:xfrm>
        </p:spPr>
        <p:txBody>
          <a:bodyPr anchor="ctr"/>
          <a:lstStyle>
            <a:lvl1pPr algn="ctr">
              <a:defRPr sz="3600"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612000" y="1659600"/>
            <a:ext cx="10975975" cy="828000"/>
          </a:xfrm>
        </p:spPr>
        <p:txBody>
          <a:bodyPr/>
          <a:lstStyle>
            <a:lvl1pPr algn="ct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2"/>
            </p:custDataLst>
          </p:nvPr>
        </p:nvSpPr>
        <p:spPr>
          <a:xfrm>
            <a:off x="612775" y="2808000"/>
            <a:ext cx="10965600" cy="34308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pic>
        <p:nvPicPr>
          <p:cNvPr id="11" name="图片 10" descr="VCG41N688515050y"/>
          <p:cNvPicPr>
            <a:picLocks noChangeAspect="1"/>
          </p:cNvPicPr>
          <p:nvPr>
            <p:custDataLst>
              <p:tags r:id="rId2"/>
            </p:custDataLst>
          </p:nvPr>
        </p:nvPicPr>
        <p:blipFill>
          <a:blip r:embed="rId3"/>
          <a:stretch>
            <a:fillRect/>
          </a:stretch>
        </p:blipFill>
        <p:spPr>
          <a:xfrm>
            <a:off x="-317" y="635"/>
            <a:ext cx="12192635" cy="6857365"/>
          </a:xfrm>
          <a:prstGeom prst="rect">
            <a:avLst/>
          </a:prstGeom>
        </p:spPr>
      </p:pic>
      <p:sp>
        <p:nvSpPr>
          <p:cNvPr id="10" name="矩形 9"/>
          <p:cNvSpPr/>
          <p:nvPr>
            <p:custDataLst>
              <p:tags r:id="rId4"/>
            </p:custDataLst>
          </p:nvPr>
        </p:nvSpPr>
        <p:spPr>
          <a:xfrm>
            <a:off x="0" y="5029836"/>
            <a:ext cx="12192000" cy="182879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a:solidFill>
                <a:schemeClr val="lt1"/>
              </a:solidFill>
              <a:sym typeface="+mn-ea"/>
            </a:endParaRPr>
          </a:p>
        </p:txBody>
      </p:sp>
      <p:pic>
        <p:nvPicPr>
          <p:cNvPr id="6" name="图片 5" descr="4_画板 1"/>
          <p:cNvPicPr>
            <a:picLocks noChangeAspect="1"/>
          </p:cNvPicPr>
          <p:nvPr>
            <p:custDataLst>
              <p:tags r:id="rId5"/>
            </p:custDataLst>
          </p:nvPr>
        </p:nvPicPr>
        <p:blipFill>
          <a:blip r:embed="rId6"/>
          <a:srcRect l="85292" b="70205"/>
          <a:stretch>
            <a:fillRect/>
          </a:stretch>
        </p:blipFill>
        <p:spPr>
          <a:xfrm>
            <a:off x="10402649" y="0"/>
            <a:ext cx="1789338" cy="2038984"/>
          </a:xfrm>
          <a:prstGeom prst="rect">
            <a:avLst/>
          </a:prstGeom>
        </p:spPr>
      </p:pic>
      <p:pic>
        <p:nvPicPr>
          <p:cNvPr id="8" name="图片 7" descr="4_画板 1"/>
          <p:cNvPicPr>
            <a:picLocks noChangeAspect="1"/>
          </p:cNvPicPr>
          <p:nvPr>
            <p:custDataLst>
              <p:tags r:id="rId7"/>
            </p:custDataLst>
          </p:nvPr>
        </p:nvPicPr>
        <p:blipFill>
          <a:blip r:embed="rId6"/>
          <a:srcRect r="85161" b="70205"/>
          <a:stretch>
            <a:fillRect/>
          </a:stretch>
        </p:blipFill>
        <p:spPr>
          <a:xfrm>
            <a:off x="-3175" y="0"/>
            <a:ext cx="1803385" cy="2036243"/>
          </a:xfrm>
          <a:prstGeom prst="rect">
            <a:avLst/>
          </a:prstGeom>
        </p:spPr>
      </p:pic>
      <p:sp>
        <p:nvSpPr>
          <p:cNvPr id="2" name="标题 1"/>
          <p:cNvSpPr>
            <a:spLocks noGrp="1"/>
          </p:cNvSpPr>
          <p:nvPr>
            <p:ph type="title"/>
            <p:custDataLst>
              <p:tags r:id="rId8"/>
            </p:custDataLst>
          </p:nvPr>
        </p:nvSpPr>
        <p:spPr>
          <a:xfrm>
            <a:off x="604800" y="669600"/>
            <a:ext cx="10976400" cy="565200"/>
          </a:xfrm>
        </p:spPr>
        <p:txBody>
          <a:bodyPr anchor="ctr" anchorCtr="0"/>
          <a:lstStyle>
            <a:lvl1pPr algn="ctr">
              <a:defRPr sz="3200"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1"/>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2"/>
            </p:custDataLst>
          </p:nvPr>
        </p:nvSpPr>
        <p:spPr>
          <a:xfrm>
            <a:off x="604837" y="1681200"/>
            <a:ext cx="10990800" cy="32112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3"/>
            </p:custDataLst>
          </p:nvPr>
        </p:nvSpPr>
        <p:spPr>
          <a:xfrm>
            <a:off x="594000" y="5180400"/>
            <a:ext cx="11001600" cy="1011600"/>
          </a:xfrm>
        </p:spPr>
        <p:txBody>
          <a:bodyPr/>
          <a:lstStyle>
            <a:lvl1pP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pic>
        <p:nvPicPr>
          <p:cNvPr id="10" name="图片 9" descr="VCG41N688515050y"/>
          <p:cNvPicPr>
            <a:picLocks noChangeAspect="1"/>
          </p:cNvPicPr>
          <p:nvPr>
            <p:custDataLst>
              <p:tags r:id="rId2"/>
            </p:custDataLst>
          </p:nvPr>
        </p:nvPicPr>
        <p:blipFill>
          <a:blip r:embed="rId3"/>
          <a:stretch>
            <a:fillRect/>
          </a:stretch>
        </p:blipFill>
        <p:spPr>
          <a:xfrm>
            <a:off x="-317" y="635"/>
            <a:ext cx="12192635" cy="6857365"/>
          </a:xfrm>
          <a:prstGeom prst="rect">
            <a:avLst/>
          </a:prstGeom>
        </p:spPr>
      </p:pic>
      <p:sp>
        <p:nvSpPr>
          <p:cNvPr id="8" name="矩形 7"/>
          <p:cNvSpPr/>
          <p:nvPr>
            <p:custDataLst>
              <p:tags r:id="rId4"/>
            </p:custDataLst>
          </p:nvPr>
        </p:nvSpPr>
        <p:spPr>
          <a:xfrm>
            <a:off x="0" y="0"/>
            <a:ext cx="12192000" cy="9144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a:solidFill>
                <a:schemeClr val="lt1"/>
              </a:solidFill>
              <a:sym typeface="+mn-ea"/>
            </a:endParaRPr>
          </a:p>
        </p:txBody>
      </p:sp>
      <p:pic>
        <p:nvPicPr>
          <p:cNvPr id="12" name="图片 11" descr="4_画板 1"/>
          <p:cNvPicPr>
            <a:picLocks noChangeAspect="1"/>
          </p:cNvPicPr>
          <p:nvPr>
            <p:custDataLst>
              <p:tags r:id="rId5"/>
            </p:custDataLst>
          </p:nvPr>
        </p:nvPicPr>
        <p:blipFill>
          <a:blip r:embed="rId6"/>
          <a:srcRect l="83029" t="66989" r="1101" b="1345"/>
          <a:stretch>
            <a:fillRect/>
          </a:stretch>
        </p:blipFill>
        <p:spPr>
          <a:xfrm>
            <a:off x="10765790" y="5263123"/>
            <a:ext cx="1424927" cy="1598675"/>
          </a:xfrm>
          <a:prstGeom prst="rect">
            <a:avLst/>
          </a:prstGeom>
        </p:spPr>
      </p:pic>
      <p:pic>
        <p:nvPicPr>
          <p:cNvPr id="6" name="图片 5" descr="4_画板 1"/>
          <p:cNvPicPr>
            <a:picLocks noChangeAspect="1"/>
          </p:cNvPicPr>
          <p:nvPr>
            <p:custDataLst>
              <p:tags r:id="rId7"/>
            </p:custDataLst>
          </p:nvPr>
        </p:nvPicPr>
        <p:blipFill>
          <a:blip r:embed="rId8"/>
          <a:srcRect l="1005" t="68806" r="84156" b="1676"/>
          <a:stretch>
            <a:fillRect/>
          </a:stretch>
        </p:blipFill>
        <p:spPr>
          <a:xfrm>
            <a:off x="-3175" y="4844549"/>
            <a:ext cx="1803385" cy="2017260"/>
          </a:xfrm>
          <a:prstGeom prst="rect">
            <a:avLst/>
          </a:prstGeom>
        </p:spPr>
      </p:pic>
      <p:sp>
        <p:nvSpPr>
          <p:cNvPr id="2" name="标题 1"/>
          <p:cNvSpPr>
            <a:spLocks noGrp="1"/>
          </p:cNvSpPr>
          <p:nvPr>
            <p:ph type="title"/>
            <p:custDataLst>
              <p:tags r:id="rId9"/>
            </p:custDataLst>
          </p:nvPr>
        </p:nvSpPr>
        <p:spPr>
          <a:xfrm>
            <a:off x="579600" y="237600"/>
            <a:ext cx="11037600" cy="441964"/>
          </a:xfrm>
        </p:spPr>
        <p:txBody>
          <a:bodyPr/>
          <a:lstStyle>
            <a:lvl1pPr>
              <a:defRPr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3"/>
            </p:custDataLst>
          </p:nvPr>
        </p:nvSpPr>
        <p:spPr>
          <a:xfrm>
            <a:off x="579600" y="1663200"/>
            <a:ext cx="5342400" cy="28944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4"/>
            </p:custDataLst>
          </p:nvPr>
        </p:nvSpPr>
        <p:spPr>
          <a:xfrm>
            <a:off x="6242400" y="1663200"/>
            <a:ext cx="5367600" cy="28944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5"/>
            </p:custDataLst>
          </p:nvPr>
        </p:nvSpPr>
        <p:spPr>
          <a:xfrm>
            <a:off x="572400" y="4816800"/>
            <a:ext cx="5342400" cy="781200"/>
          </a:xfrm>
        </p:spPr>
        <p:txBody>
          <a:bodyPr/>
          <a:lstStyle>
            <a:lvl1pP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6"/>
            </p:custDataLst>
          </p:nvPr>
        </p:nvSpPr>
        <p:spPr>
          <a:xfrm>
            <a:off x="6253200" y="4813200"/>
            <a:ext cx="5367600" cy="781200"/>
          </a:xfrm>
        </p:spPr>
        <p:txBody>
          <a:bodyPr/>
          <a:lstStyle>
            <a:lvl1pP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腰带">
    <p:spTree>
      <p:nvGrpSpPr>
        <p:cNvPr id="1" name=""/>
        <p:cNvGrpSpPr/>
        <p:nvPr/>
      </p:nvGrpSpPr>
      <p:grpSpPr>
        <a:xfrm>
          <a:off x="0" y="0"/>
          <a:ext cx="0" cy="0"/>
          <a:chOff x="0" y="0"/>
          <a:chExt cx="0" cy="0"/>
        </a:xfrm>
      </p:grpSpPr>
      <p:pic>
        <p:nvPicPr>
          <p:cNvPr id="8" name="图片 7"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sp>
        <p:nvSpPr>
          <p:cNvPr id="6" name="矩形 5"/>
          <p:cNvSpPr/>
          <p:nvPr>
            <p:custDataLst>
              <p:tags r:id="rId4"/>
            </p:custDataLst>
          </p:nvPr>
        </p:nvSpPr>
        <p:spPr>
          <a:xfrm>
            <a:off x="0" y="959224"/>
            <a:ext cx="12192000" cy="493955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a:solidFill>
                <a:schemeClr val="lt1"/>
              </a:solidFill>
              <a:sym typeface="+mn-ea"/>
            </a:endParaRPr>
          </a:p>
        </p:txBody>
      </p:sp>
      <p:pic>
        <p:nvPicPr>
          <p:cNvPr id="12" name="图片 11" descr="4_画板 1"/>
          <p:cNvPicPr>
            <a:picLocks noChangeAspect="1"/>
          </p:cNvPicPr>
          <p:nvPr>
            <p:custDataLst>
              <p:tags r:id="rId5"/>
            </p:custDataLst>
          </p:nvPr>
        </p:nvPicPr>
        <p:blipFill>
          <a:blip r:embed="rId6"/>
          <a:srcRect l="83029" t="66989" r="1101" b="1345"/>
          <a:stretch>
            <a:fillRect/>
          </a:stretch>
        </p:blipFill>
        <p:spPr>
          <a:xfrm>
            <a:off x="10765790" y="5263123"/>
            <a:ext cx="1424927" cy="1598675"/>
          </a:xfrm>
          <a:prstGeom prst="rect">
            <a:avLst/>
          </a:prstGeom>
        </p:spPr>
      </p:pic>
      <p:sp>
        <p:nvSpPr>
          <p:cNvPr id="2" name="标题 1"/>
          <p:cNvSpPr>
            <a:spLocks noGrp="1"/>
          </p:cNvSpPr>
          <p:nvPr>
            <p:ph type="title" hasCustomPrompt="1"/>
            <p:custDataLst>
              <p:tags r:id="rId7"/>
            </p:custDataLst>
          </p:nvPr>
        </p:nvSpPr>
        <p:spPr>
          <a:xfrm>
            <a:off x="1522800" y="1339200"/>
            <a:ext cx="9144000" cy="2386800"/>
          </a:xfrm>
        </p:spPr>
        <p:txBody>
          <a:bodyPr anchor="b"/>
          <a:lstStyle>
            <a:lvl1pPr algn="ctr">
              <a:defRPr sz="6000" baseline="0">
                <a:solidFill>
                  <a:schemeClr val="tx1"/>
                </a:solidFill>
                <a:latin typeface="Arial" panose="020B0604020202020204" pitchFamily="34" charset="0"/>
                <a:ea typeface="汉仪中黑 简" panose="00020600040101010101"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1522413" y="3862800"/>
            <a:ext cx="9144000" cy="1656000"/>
          </a:xfrm>
        </p:spPr>
        <p:txBody>
          <a:bodyPr/>
          <a:lstStyle>
            <a:lvl1pPr algn="ct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0" y="0"/>
            <a:ext cx="12192000" cy="6858000"/>
          </a:xfrm>
          <a:prstGeom prst="rect">
            <a:avLst/>
          </a:prstGeom>
          <a:solidFill>
            <a:srgbClr val="FEE7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思源黑体 CN Regular" panose="020B0500000000000000" charset="-122"/>
            </a:endParaRPr>
          </a:p>
        </p:txBody>
      </p:sp>
      <p:pic>
        <p:nvPicPr>
          <p:cNvPr id="9" name="图片 8" descr="3-2"/>
          <p:cNvPicPr>
            <a:picLocks noChangeAspect="1"/>
          </p:cNvPicPr>
          <p:nvPr userDrawn="1">
            <p:custDataLst>
              <p:tags r:id="rId3"/>
            </p:custDataLst>
          </p:nvPr>
        </p:nvPicPr>
        <p:blipFill>
          <a:blip r:embed="rId4"/>
          <a:srcRect r="37584"/>
          <a:stretch>
            <a:fillRect/>
          </a:stretch>
        </p:blipFill>
        <p:spPr>
          <a:xfrm>
            <a:off x="11288395" y="1737360"/>
            <a:ext cx="911860" cy="4650105"/>
          </a:xfrm>
          <a:prstGeom prst="rect">
            <a:avLst/>
          </a:prstGeom>
        </p:spPr>
      </p:pic>
      <p:pic>
        <p:nvPicPr>
          <p:cNvPr id="10" name="图片 9" descr="3-1"/>
          <p:cNvPicPr>
            <a:picLocks noChangeAspect="1"/>
          </p:cNvPicPr>
          <p:nvPr userDrawn="1">
            <p:custDataLst>
              <p:tags r:id="rId5"/>
            </p:custDataLst>
          </p:nvPr>
        </p:nvPicPr>
        <p:blipFill>
          <a:blip r:embed="rId6"/>
          <a:srcRect l="43219" t="13351" b="15942"/>
          <a:stretch>
            <a:fillRect/>
          </a:stretch>
        </p:blipFill>
        <p:spPr>
          <a:xfrm>
            <a:off x="0" y="2884170"/>
            <a:ext cx="579120" cy="2099945"/>
          </a:xfrm>
          <a:prstGeom prst="rect">
            <a:avLst/>
          </a:prstGeom>
        </p:spPr>
      </p:pic>
      <p:pic>
        <p:nvPicPr>
          <p:cNvPr id="21" name="图片 20" descr="3-3"/>
          <p:cNvPicPr>
            <a:picLocks noChangeAspect="1"/>
          </p:cNvPicPr>
          <p:nvPr userDrawn="1">
            <p:custDataLst>
              <p:tags r:id="rId7"/>
            </p:custDataLst>
          </p:nvPr>
        </p:nvPicPr>
        <p:blipFill>
          <a:blip r:embed="rId8"/>
          <a:stretch>
            <a:fillRect/>
          </a:stretch>
        </p:blipFill>
        <p:spPr>
          <a:xfrm>
            <a:off x="-306070" y="7938"/>
            <a:ext cx="12457430" cy="6858635"/>
          </a:xfrm>
          <a:prstGeom prst="rect">
            <a:avLst/>
          </a:prstGeom>
        </p:spPr>
      </p:pic>
      <p:pic>
        <p:nvPicPr>
          <p:cNvPr id="12" name="图片 11" descr="2-2"/>
          <p:cNvPicPr>
            <a:picLocks noChangeAspect="1"/>
          </p:cNvPicPr>
          <p:nvPr userDrawn="1">
            <p:custDataLst>
              <p:tags r:id="rId9"/>
            </p:custDataLst>
          </p:nvPr>
        </p:nvPicPr>
        <p:blipFill>
          <a:blip r:embed="rId10"/>
          <a:stretch>
            <a:fillRect/>
          </a:stretch>
        </p:blipFill>
        <p:spPr>
          <a:xfrm>
            <a:off x="0" y="5797550"/>
            <a:ext cx="1329690" cy="1062990"/>
          </a:xfrm>
          <a:prstGeom prst="rect">
            <a:avLst/>
          </a:prstGeom>
        </p:spPr>
      </p:pic>
      <p:pic>
        <p:nvPicPr>
          <p:cNvPr id="11" name="图片 10" descr="2-1"/>
          <p:cNvPicPr>
            <a:picLocks noChangeAspect="1"/>
          </p:cNvPicPr>
          <p:nvPr userDrawn="1">
            <p:custDataLst>
              <p:tags r:id="rId11"/>
            </p:custDataLst>
          </p:nvPr>
        </p:nvPicPr>
        <p:blipFill>
          <a:blip r:embed="rId12"/>
          <a:stretch>
            <a:fillRect/>
          </a:stretch>
        </p:blipFill>
        <p:spPr>
          <a:xfrm>
            <a:off x="0" y="0"/>
            <a:ext cx="1457960" cy="1236345"/>
          </a:xfrm>
          <a:prstGeom prst="rect">
            <a:avLst/>
          </a:prstGeom>
        </p:spPr>
      </p:pic>
      <p:pic>
        <p:nvPicPr>
          <p:cNvPr id="13" name="图片 12" descr="2-3"/>
          <p:cNvPicPr>
            <a:picLocks noChangeAspect="1"/>
          </p:cNvPicPr>
          <p:nvPr userDrawn="1">
            <p:custDataLst>
              <p:tags r:id="rId13"/>
            </p:custDataLst>
          </p:nvPr>
        </p:nvPicPr>
        <p:blipFill>
          <a:blip r:embed="rId14"/>
          <a:stretch>
            <a:fillRect/>
          </a:stretch>
        </p:blipFill>
        <p:spPr>
          <a:xfrm>
            <a:off x="5086985" y="0"/>
            <a:ext cx="2018030" cy="599440"/>
          </a:xfrm>
          <a:prstGeom prst="rect">
            <a:avLst/>
          </a:prstGeom>
        </p:spPr>
      </p:pic>
      <p:pic>
        <p:nvPicPr>
          <p:cNvPr id="14" name="图片 13" descr="2-4"/>
          <p:cNvPicPr>
            <a:picLocks noChangeAspect="1"/>
          </p:cNvPicPr>
          <p:nvPr userDrawn="1">
            <p:custDataLst>
              <p:tags r:id="rId15"/>
            </p:custDataLst>
          </p:nvPr>
        </p:nvPicPr>
        <p:blipFill>
          <a:blip r:embed="rId16"/>
          <a:stretch>
            <a:fillRect/>
          </a:stretch>
        </p:blipFill>
        <p:spPr>
          <a:xfrm>
            <a:off x="5327650" y="6255385"/>
            <a:ext cx="1536700" cy="605155"/>
          </a:xfrm>
          <a:prstGeom prst="rect">
            <a:avLst/>
          </a:prstGeom>
        </p:spPr>
      </p:pic>
      <p:pic>
        <p:nvPicPr>
          <p:cNvPr id="15" name="图片 14" descr="2-5"/>
          <p:cNvPicPr>
            <a:picLocks noChangeAspect="1"/>
          </p:cNvPicPr>
          <p:nvPr userDrawn="1">
            <p:custDataLst>
              <p:tags r:id="rId17"/>
            </p:custDataLst>
          </p:nvPr>
        </p:nvPicPr>
        <p:blipFill>
          <a:blip r:embed="rId18"/>
          <a:stretch>
            <a:fillRect/>
          </a:stretch>
        </p:blipFill>
        <p:spPr>
          <a:xfrm>
            <a:off x="10365740" y="0"/>
            <a:ext cx="1826260" cy="861060"/>
          </a:xfrm>
          <a:prstGeom prst="rect">
            <a:avLst/>
          </a:prstGeom>
        </p:spPr>
      </p:pic>
      <p:pic>
        <p:nvPicPr>
          <p:cNvPr id="16" name="图片 15" descr="2-6"/>
          <p:cNvPicPr>
            <a:picLocks noChangeAspect="1"/>
          </p:cNvPicPr>
          <p:nvPr userDrawn="1">
            <p:custDataLst>
              <p:tags r:id="rId19"/>
            </p:custDataLst>
          </p:nvPr>
        </p:nvPicPr>
        <p:blipFill>
          <a:blip r:embed="rId20"/>
          <a:stretch>
            <a:fillRect/>
          </a:stretch>
        </p:blipFill>
        <p:spPr>
          <a:xfrm>
            <a:off x="11278870" y="2766060"/>
            <a:ext cx="913130" cy="898525"/>
          </a:xfrm>
          <a:prstGeom prst="rect">
            <a:avLst/>
          </a:prstGeom>
        </p:spPr>
      </p:pic>
      <p:pic>
        <p:nvPicPr>
          <p:cNvPr id="17" name="图片 16" descr="2-7"/>
          <p:cNvPicPr>
            <a:picLocks noChangeAspect="1"/>
          </p:cNvPicPr>
          <p:nvPr userDrawn="1">
            <p:custDataLst>
              <p:tags r:id="rId21"/>
            </p:custDataLst>
          </p:nvPr>
        </p:nvPicPr>
        <p:blipFill>
          <a:blip r:embed="rId22"/>
          <a:stretch>
            <a:fillRect/>
          </a:stretch>
        </p:blipFill>
        <p:spPr>
          <a:xfrm>
            <a:off x="8209280" y="5517515"/>
            <a:ext cx="1659890" cy="1343025"/>
          </a:xfrm>
          <a:prstGeom prst="rect">
            <a:avLst/>
          </a:prstGeom>
        </p:spPr>
      </p:pic>
      <p:pic>
        <p:nvPicPr>
          <p:cNvPr id="18" name="图片 17" descr="2-8"/>
          <p:cNvPicPr>
            <a:picLocks noChangeAspect="1"/>
          </p:cNvPicPr>
          <p:nvPr userDrawn="1">
            <p:custDataLst>
              <p:tags r:id="rId23"/>
            </p:custDataLst>
          </p:nvPr>
        </p:nvPicPr>
        <p:blipFill>
          <a:blip r:embed="rId24"/>
          <a:stretch>
            <a:fillRect/>
          </a:stretch>
        </p:blipFill>
        <p:spPr>
          <a:xfrm>
            <a:off x="11232515" y="5501005"/>
            <a:ext cx="959485" cy="1359535"/>
          </a:xfrm>
          <a:prstGeom prst="rect">
            <a:avLst/>
          </a:prstGeom>
        </p:spPr>
      </p:pic>
      <p:pic>
        <p:nvPicPr>
          <p:cNvPr id="20" name="图片 19" descr="2-6"/>
          <p:cNvPicPr>
            <a:picLocks noChangeAspect="1"/>
          </p:cNvPicPr>
          <p:nvPr userDrawn="1">
            <p:custDataLst>
              <p:tags r:id="rId25"/>
            </p:custDataLst>
          </p:nvPr>
        </p:nvPicPr>
        <p:blipFill>
          <a:blip r:embed="rId20"/>
          <a:stretch>
            <a:fillRect/>
          </a:stretch>
        </p:blipFill>
        <p:spPr>
          <a:xfrm flipH="1">
            <a:off x="0" y="3232150"/>
            <a:ext cx="1027430" cy="1010285"/>
          </a:xfrm>
          <a:prstGeom prst="rect">
            <a:avLst/>
          </a:prstGeom>
        </p:spPr>
      </p:pic>
      <p:pic>
        <p:nvPicPr>
          <p:cNvPr id="22" name="图片 21" descr="4"/>
          <p:cNvPicPr>
            <a:picLocks noChangeAspect="1"/>
          </p:cNvPicPr>
          <p:nvPr userDrawn="1">
            <p:custDataLst>
              <p:tags r:id="rId26"/>
            </p:custDataLst>
          </p:nvPr>
        </p:nvPicPr>
        <p:blipFill>
          <a:blip r:embed="rId27">
            <a:lum bright="6000" contrast="12000"/>
          </a:blip>
          <a:srcRect r="14615"/>
          <a:stretch>
            <a:fillRect/>
          </a:stretch>
        </p:blipFill>
        <p:spPr>
          <a:xfrm>
            <a:off x="276860" y="781050"/>
            <a:ext cx="11754485" cy="5265420"/>
          </a:xfrm>
          <a:prstGeom prst="rect">
            <a:avLst/>
          </a:prstGeom>
        </p:spPr>
      </p:pic>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3" name="图片 2" descr="VCG41N688515050y"/>
          <p:cNvPicPr>
            <a:picLocks noChangeAspect="1"/>
          </p:cNvPicPr>
          <p:nvPr>
            <p:custDataLst>
              <p:tags r:id="rId2"/>
            </p:custDataLst>
          </p:nvPr>
        </p:nvPicPr>
        <p:blipFill>
          <a:blip r:embed="rId3"/>
          <a:stretch>
            <a:fillRect/>
          </a:stretch>
        </p:blipFill>
        <p:spPr>
          <a:xfrm>
            <a:off x="-317" y="-317"/>
            <a:ext cx="12192635" cy="6857683"/>
          </a:xfrm>
          <a:prstGeom prst="rect">
            <a:avLst/>
          </a:prstGeom>
        </p:spPr>
      </p:pic>
      <p:pic>
        <p:nvPicPr>
          <p:cNvPr id="4" name="图片 3" descr="1_画板 1"/>
          <p:cNvPicPr>
            <a:picLocks noChangeAspect="1"/>
          </p:cNvPicPr>
          <p:nvPr>
            <p:custDataLst>
              <p:tags r:id="rId4"/>
            </p:custDataLst>
          </p:nvPr>
        </p:nvPicPr>
        <p:blipFill>
          <a:blip r:embed="rId5"/>
          <a:srcRect b="71020"/>
          <a:stretch>
            <a:fillRect/>
          </a:stretch>
        </p:blipFill>
        <p:spPr>
          <a:xfrm>
            <a:off x="0" y="0"/>
            <a:ext cx="12191365" cy="1987447"/>
          </a:xfrm>
          <a:prstGeom prst="rect">
            <a:avLst/>
          </a:prstGeom>
        </p:spPr>
      </p:pic>
      <p:pic>
        <p:nvPicPr>
          <p:cNvPr id="9" name="图片 8" descr="1_画板 1"/>
          <p:cNvPicPr>
            <a:picLocks noChangeAspect="1"/>
          </p:cNvPicPr>
          <p:nvPr>
            <p:custDataLst>
              <p:tags r:id="rId6"/>
            </p:custDataLst>
          </p:nvPr>
        </p:nvPicPr>
        <p:blipFill>
          <a:blip r:embed="rId7"/>
          <a:srcRect t="71159"/>
          <a:stretch>
            <a:fillRect/>
          </a:stretch>
        </p:blipFill>
        <p:spPr>
          <a:xfrm>
            <a:off x="0" y="4880713"/>
            <a:ext cx="12191365" cy="1977287"/>
          </a:xfrm>
          <a:prstGeom prst="rect">
            <a:avLst/>
          </a:prstGeom>
        </p:spPr>
      </p:pic>
      <p:pic>
        <p:nvPicPr>
          <p:cNvPr id="10" name="图片 9" descr="未标题-1_画板 1_画板 1"/>
          <p:cNvPicPr>
            <a:picLocks noChangeAspect="1"/>
          </p:cNvPicPr>
          <p:nvPr>
            <p:custDataLst>
              <p:tags r:id="rId8"/>
            </p:custDataLst>
          </p:nvPr>
        </p:nvPicPr>
        <p:blipFill>
          <a:blip r:embed="rId9"/>
          <a:srcRect r="81208"/>
          <a:stretch>
            <a:fillRect/>
          </a:stretch>
        </p:blipFill>
        <p:spPr>
          <a:xfrm>
            <a:off x="635" y="18391"/>
            <a:ext cx="2279002" cy="6820584"/>
          </a:xfrm>
          <a:prstGeom prst="rect">
            <a:avLst/>
          </a:prstGeom>
        </p:spPr>
      </p:pic>
      <p:pic>
        <p:nvPicPr>
          <p:cNvPr id="11" name="图片 10" descr="未标题-1_画板 1_画板 1"/>
          <p:cNvPicPr>
            <a:picLocks noChangeAspect="1"/>
          </p:cNvPicPr>
          <p:nvPr>
            <p:custDataLst>
              <p:tags r:id="rId10"/>
            </p:custDataLst>
          </p:nvPr>
        </p:nvPicPr>
        <p:blipFill>
          <a:blip r:embed="rId11"/>
          <a:srcRect l="81365"/>
          <a:stretch>
            <a:fillRect/>
          </a:stretch>
        </p:blipFill>
        <p:spPr>
          <a:xfrm>
            <a:off x="9919536" y="-318"/>
            <a:ext cx="2272451" cy="6858000"/>
          </a:xfrm>
          <a:prstGeom prst="rect">
            <a:avLst/>
          </a:prstGeom>
        </p:spPr>
      </p:pic>
      <p:sp>
        <p:nvSpPr>
          <p:cNvPr id="16" name="日期占位符 15"/>
          <p:cNvSpPr>
            <a:spLocks noGrp="1"/>
          </p:cNvSpPr>
          <p:nvPr>
            <p:ph type="dt" sz="half" idx="10"/>
            <p:custDataLst>
              <p:tags r:id="rId12"/>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1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18" name="灯片编号占位符 17"/>
          <p:cNvSpPr>
            <a:spLocks noGrp="1"/>
          </p:cNvSpPr>
          <p:nvPr>
            <p:ph type="sldNum" sz="quarter" idx="12"/>
            <p:custDataLst>
              <p:tags r:id="rId14"/>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2" name="标题 1"/>
          <p:cNvSpPr/>
          <p:nvPr>
            <p:ph type="ctrTitle" idx="1" hasCustomPrompt="1"/>
            <p:custDataLst>
              <p:tags r:id="rId15"/>
            </p:custDataLst>
          </p:nvPr>
        </p:nvSpPr>
        <p:spPr>
          <a:xfrm>
            <a:off x="2050692" y="2459355"/>
            <a:ext cx="8090616" cy="1278890"/>
          </a:xfrm>
          <a:noFill/>
        </p:spPr>
        <p:txBody>
          <a:bodyPr vert="horz" wrap="square" lIns="91440" tIns="45720" rIns="0" bIns="45720" rtlCol="0" anchor="b" anchorCtr="0">
            <a:normAutofit/>
          </a:bodyPr>
          <a:lstStyle>
            <a:lvl1pPr marL="0" marR="0" algn="ctr" defTabSz="914400" rtl="0" eaLnBrk="1" fontAlgn="auto" latinLnBrk="0" hangingPunct="1">
              <a:lnSpc>
                <a:spcPct val="100000"/>
              </a:lnSpc>
              <a:spcBef>
                <a:spcPct val="0"/>
              </a:spcBef>
              <a:buClrTx/>
              <a:buSzTx/>
              <a:buFontTx/>
              <a:buNone/>
              <a:defRPr kumimoji="0" lang="zh-CN" altLang="en-US" sz="6600" b="0" i="0" u="none" strike="noStrike" kern="1200" cap="none" spc="0" normalizeH="0" baseline="0" noProof="1">
                <a:solidFill>
                  <a:schemeClr val="accent1">
                    <a:lumMod val="50000"/>
                  </a:schemeClr>
                </a:solidFill>
                <a:uFillTx/>
                <a:latin typeface="Arial" panose="020B0604020202020204" pitchFamily="34" charset="0"/>
                <a:ea typeface="汉仪大黑简" panose="02010609000101010101" charset="-122"/>
                <a:cs typeface="汉仪旗黑-90S" panose="00020600040101010101" charset="-122"/>
              </a:defRPr>
            </a:lvl1pPr>
          </a:lstStyle>
          <a:p>
            <a:pPr lvl="0"/>
            <a:r>
              <a:rPr>
                <a:sym typeface="+mn-ea"/>
              </a:rPr>
              <a:t>编辑标题</a:t>
            </a:r>
            <a:endParaRPr>
              <a:sym typeface="+mn-ea"/>
            </a:endParaRPr>
          </a:p>
        </p:txBody>
      </p:sp>
      <p:sp>
        <p:nvSpPr>
          <p:cNvPr id="5" name="文本占位符 2"/>
          <p:cNvSpPr/>
          <p:nvPr>
            <p:ph type="body" idx="2" hasCustomPrompt="1"/>
            <p:custDataLst>
              <p:tags r:id="rId16"/>
            </p:custDataLst>
          </p:nvPr>
        </p:nvSpPr>
        <p:spPr>
          <a:xfrm>
            <a:off x="2170072" y="3850640"/>
            <a:ext cx="7851856" cy="598792"/>
          </a:xfrm>
          <a:noFill/>
        </p:spPr>
        <p:txBody>
          <a:bodyPr vert="horz" wrap="square" lIns="0" tIns="0" rIns="0" bIns="0" rtlCol="0">
            <a:normAutofit/>
          </a:bodyPr>
          <a:lstStyle>
            <a:lvl1pPr marL="0" marR="0" indent="-228600" algn="ctr" defTabSz="914400" rtl="0" eaLnBrk="1" fontAlgn="auto" latinLnBrk="0" hangingPunct="1">
              <a:lnSpc>
                <a:spcPct val="100000"/>
              </a:lnSpc>
              <a:spcBef>
                <a:spcPts val="0"/>
              </a:spcBef>
              <a:spcAft>
                <a:spcPts val="1000"/>
              </a:spcAft>
              <a:buClrTx/>
              <a:buSzTx/>
              <a:buFontTx/>
              <a:buNone/>
              <a:defRPr kumimoji="0" lang="zh-CN" altLang="en-US" sz="2400" b="0" i="0" u="none" strike="noStrike" kern="1200" cap="none" spc="2500" normalizeH="0" baseline="0" noProof="1">
                <a:solidFill>
                  <a:schemeClr val="accent1">
                    <a:lumMod val="50000"/>
                  </a:schemeClr>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单击此处添加文本</a:t>
            </a:r>
            <a:endParaRPr>
              <a:sym typeface="+mn-ea"/>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8" name="图片 7"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pic>
        <p:nvPicPr>
          <p:cNvPr id="7" name="图片 6"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9" name="图片 8"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2" name="标题 1"/>
          <p:cNvSpPr>
            <a:spLocks noGrp="1"/>
          </p:cNvSpPr>
          <p:nvPr>
            <p:ph type="title"/>
            <p:custDataLst>
              <p:tags r:id="rId10"/>
            </p:custDataLst>
          </p:nvPr>
        </p:nvSpPr>
        <p:spPr>
          <a:xfrm>
            <a:off x="669882" y="443234"/>
            <a:ext cx="10852237" cy="441964"/>
          </a:xfrm>
        </p:spPr>
        <p:txBody>
          <a:bodyPr vert="horz" lIns="90170" tIns="46990" rIns="90170" bIns="46990" rtlCol="0" anchor="ctr"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11"/>
            </p:custDataLst>
          </p:nvPr>
        </p:nvSpPr>
        <p:spPr>
          <a:xfrm>
            <a:off x="669882" y="952508"/>
            <a:ext cx="10852237"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12"/>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14"/>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pic>
        <p:nvPicPr>
          <p:cNvPr id="3" name="图片 2" descr="VCG41N688515050y"/>
          <p:cNvPicPr>
            <a:picLocks noChangeAspect="1"/>
          </p:cNvPicPr>
          <p:nvPr>
            <p:custDataLst>
              <p:tags r:id="rId2"/>
            </p:custDataLst>
          </p:nvPr>
        </p:nvPicPr>
        <p:blipFill>
          <a:blip r:embed="rId3"/>
          <a:stretch>
            <a:fillRect/>
          </a:stretch>
        </p:blipFill>
        <p:spPr>
          <a:xfrm>
            <a:off x="-317" y="-317"/>
            <a:ext cx="12192635" cy="6857683"/>
          </a:xfrm>
          <a:prstGeom prst="rect">
            <a:avLst/>
          </a:prstGeom>
        </p:spPr>
      </p:pic>
      <p:pic>
        <p:nvPicPr>
          <p:cNvPr id="2" name="图片 1" descr="3_画板 1"/>
          <p:cNvPicPr>
            <a:picLocks noChangeAspect="1"/>
          </p:cNvPicPr>
          <p:nvPr>
            <p:custDataLst>
              <p:tags r:id="rId4"/>
            </p:custDataLst>
          </p:nvPr>
        </p:nvPicPr>
        <p:blipFill>
          <a:blip r:embed="rId5"/>
          <a:srcRect r="52104"/>
          <a:stretch>
            <a:fillRect/>
          </a:stretch>
        </p:blipFill>
        <p:spPr>
          <a:xfrm>
            <a:off x="0" y="-318"/>
            <a:ext cx="5840542" cy="6858000"/>
          </a:xfrm>
          <a:prstGeom prst="rect">
            <a:avLst/>
          </a:prstGeom>
        </p:spPr>
      </p:pic>
      <p:sp>
        <p:nvSpPr>
          <p:cNvPr id="4" name="日期占位符 3"/>
          <p:cNvSpPr>
            <a:spLocks noGrp="1"/>
          </p:cNvSpPr>
          <p:nvPr>
            <p:ph type="dt" sz="half" idx="10"/>
            <p:custDataLst>
              <p:tags r:id="rId6"/>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7"/>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8"/>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
        <p:nvSpPr>
          <p:cNvPr id="7" name="标题 1"/>
          <p:cNvSpPr/>
          <p:nvPr>
            <p:ph type="ctrTitle" idx="1" hasCustomPrompt="1"/>
            <p:custDataLst>
              <p:tags r:id="rId9"/>
            </p:custDataLst>
          </p:nvPr>
        </p:nvSpPr>
        <p:spPr>
          <a:xfrm>
            <a:off x="3461923" y="3751393"/>
            <a:ext cx="8316557" cy="1028208"/>
          </a:xfrm>
          <a:noFill/>
        </p:spPr>
        <p:txBody>
          <a:bodyPr vert="horz" wrap="square" lIns="101600" tIns="38100" rIns="76200" bIns="38100" rtlCol="0" anchor="t" anchorCtr="0">
            <a:normAutofit/>
          </a:bodyPr>
          <a:lstStyle>
            <a:lvl1pPr marL="0" marR="0" algn="ctr" defTabSz="914400" rtl="0" eaLnBrk="1" fontAlgn="auto" latinLnBrk="0" hangingPunct="1">
              <a:lnSpc>
                <a:spcPct val="100000"/>
              </a:lnSpc>
              <a:spcBef>
                <a:spcPct val="0"/>
              </a:spcBef>
              <a:buClrTx/>
              <a:buSzTx/>
              <a:buFontTx/>
              <a:buNone/>
              <a:defRPr kumimoji="0" lang="zh-CN" altLang="en-US" sz="5400" b="0" i="0" u="none" strike="noStrike" kern="1200" cap="none" spc="300" normalizeH="0" baseline="0" noProof="1" dirty="0">
                <a:solidFill>
                  <a:schemeClr val="accent1">
                    <a:lumMod val="50000"/>
                  </a:schemeClr>
                </a:solidFill>
                <a:uFillTx/>
                <a:latin typeface="Arial" panose="020B0604020202020204" pitchFamily="34" charset="0"/>
                <a:ea typeface="汉仪大黑简" panose="02010609000101010101" charset="-122"/>
                <a:cs typeface="+mn-cs"/>
              </a:defRPr>
            </a:lvl1pPr>
          </a:lstStyle>
          <a:p>
            <a:pPr lvl="0"/>
            <a:r>
              <a:rPr>
                <a:sym typeface="+mn-ea"/>
              </a:rPr>
              <a:t>编辑标题</a:t>
            </a:r>
            <a:endParaRPr>
              <a:sym typeface="+mn-ea"/>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11" name="图片 10"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pic>
        <p:nvPicPr>
          <p:cNvPr id="8" name="图片 7"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9" name="图片 8"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2" name="标题 1"/>
          <p:cNvSpPr>
            <a:spLocks noGrp="1"/>
          </p:cNvSpPr>
          <p:nvPr>
            <p:ph type="title"/>
            <p:custDataLst>
              <p:tags r:id="rId10"/>
            </p:custDataLst>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11"/>
            </p:custDataLst>
          </p:nvPr>
        </p:nvSpPr>
        <p:spPr>
          <a:xfrm>
            <a:off x="669930"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12"/>
            </p:custDataLst>
          </p:nvPr>
        </p:nvSpPr>
        <p:spPr>
          <a:xfrm>
            <a:off x="6238877" y="952508"/>
            <a:ext cx="5283242" cy="5388907"/>
          </a:xfrm>
        </p:spPr>
        <p:txBody>
          <a:bodyPr lIns="90170" tIns="46990" rIns="90170" bIns="46990">
            <a:normAutofit/>
          </a:bodyPr>
          <a:lstStyle>
            <a:lvl1pPr eaLnBrk="1" fontAlgn="auto" latinLnBrk="0" hangingPunct="1">
              <a:defRPr sz="1600">
                <a:solidFill>
                  <a:schemeClr val="tx1"/>
                </a:solidFill>
                <a:latin typeface="Arial" panose="020B0604020202020204" pitchFamily="34" charset="0"/>
                <a:ea typeface="汉仪中黑 简" panose="00020600040101010101" charset="-122"/>
              </a:defRPr>
            </a:lvl1pPr>
            <a:lvl2pPr eaLnBrk="1" fontAlgn="auto" latinLnBrk="0" hangingPunct="1">
              <a:defRPr sz="1600">
                <a:solidFill>
                  <a:schemeClr val="tx1"/>
                </a:solidFill>
                <a:latin typeface="Arial" panose="020B0604020202020204" pitchFamily="34" charset="0"/>
                <a:ea typeface="汉仪中黑 简" panose="00020600040101010101" charset="-122"/>
              </a:defRPr>
            </a:lvl2pPr>
            <a:lvl3pPr eaLnBrk="1" fontAlgn="auto" latinLnBrk="0" hangingPunct="1">
              <a:defRPr sz="1600">
                <a:solidFill>
                  <a:schemeClr val="tx1"/>
                </a:solidFill>
                <a:latin typeface="Arial" panose="020B0604020202020204" pitchFamily="34" charset="0"/>
                <a:ea typeface="汉仪中黑 简" panose="00020600040101010101" charset="-122"/>
              </a:defRPr>
            </a:lvl3pPr>
            <a:lvl4pPr eaLnBrk="1" fontAlgn="auto" latinLnBrk="0" hangingPunct="1">
              <a:defRPr sz="1600">
                <a:solidFill>
                  <a:schemeClr val="tx1"/>
                </a:solidFill>
                <a:latin typeface="Arial" panose="020B0604020202020204" pitchFamily="34" charset="0"/>
                <a:ea typeface="汉仪中黑 简" panose="00020600040101010101" charset="-122"/>
              </a:defRPr>
            </a:lvl4pPr>
            <a:lvl5pPr eaLnBrk="1" fontAlgn="auto" latinLnBrk="0" hangingPunct="1">
              <a:defRPr sz="160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1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14"/>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7" name="灯片编号占位符 6"/>
          <p:cNvSpPr>
            <a:spLocks noGrp="1"/>
          </p:cNvSpPr>
          <p:nvPr>
            <p:ph type="sldNum" sz="quarter" idx="12"/>
            <p:custDataLst>
              <p:tags r:id="rId15"/>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pic>
        <p:nvPicPr>
          <p:cNvPr id="14" name="图片 13"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pic>
        <p:nvPicPr>
          <p:cNvPr id="13" name="图片 12"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11" name="图片 10"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2" name="标题 1"/>
          <p:cNvSpPr>
            <a:spLocks noGrp="1"/>
          </p:cNvSpPr>
          <p:nvPr>
            <p:ph type="title"/>
            <p:custDataLst>
              <p:tags r:id="rId10"/>
            </p:custDataLst>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11"/>
            </p:custDataLst>
          </p:nvPr>
        </p:nvSpPr>
        <p:spPr>
          <a:xfrm>
            <a:off x="669930" y="952508"/>
            <a:ext cx="5283242" cy="381003"/>
          </a:xfrm>
        </p:spPr>
        <p:txBody>
          <a:bodyPr lIns="90170" tIns="46990" rIns="90170" bIns="46990" anchor="ctr"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Arial" panose="020B0604020202020204" pitchFamily="34" charset="0"/>
                <a:ea typeface="汉仪中黑 简" panose="00020600040101010101"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12"/>
            </p:custDataLst>
          </p:nvPr>
        </p:nvSpPr>
        <p:spPr>
          <a:xfrm>
            <a:off x="669925" y="1406525"/>
            <a:ext cx="5283200"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13"/>
            </p:custDataLst>
          </p:nvPr>
        </p:nvSpPr>
        <p:spPr>
          <a:xfrm>
            <a:off x="6235750" y="952508"/>
            <a:ext cx="5283242" cy="381003"/>
          </a:xfrm>
        </p:spPr>
        <p:txBody>
          <a:bodyPr vert="horz" lIns="90170" tIns="46990" rIns="90170" bIns="46990" rtlCol="0" anchor="ctr"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14"/>
            </p:custDataLst>
          </p:nvPr>
        </p:nvSpPr>
        <p:spPr>
          <a:xfrm>
            <a:off x="6235750" y="1406525"/>
            <a:ext cx="5283242"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15"/>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6"/>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9" name="灯片编号占位符 8"/>
          <p:cNvSpPr>
            <a:spLocks noGrp="1"/>
          </p:cNvSpPr>
          <p:nvPr>
            <p:ph type="sldNum" sz="quarter" idx="12"/>
            <p:custDataLst>
              <p:tags r:id="rId17"/>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8" name="图片 7" descr="VCG41N688515050y"/>
          <p:cNvPicPr>
            <a:picLocks noChangeAspect="1"/>
          </p:cNvPicPr>
          <p:nvPr>
            <p:custDataLst>
              <p:tags r:id="rId2"/>
            </p:custDataLst>
          </p:nvPr>
        </p:nvPicPr>
        <p:blipFill>
          <a:blip r:embed="rId3"/>
          <a:stretch>
            <a:fillRect/>
          </a:stretch>
        </p:blipFill>
        <p:spPr>
          <a:xfrm>
            <a:off x="-317" y="318"/>
            <a:ext cx="12192635" cy="6857683"/>
          </a:xfrm>
          <a:prstGeom prst="rect">
            <a:avLst/>
          </a:prstGeom>
        </p:spPr>
      </p:pic>
      <p:pic>
        <p:nvPicPr>
          <p:cNvPr id="7" name="图片 6" descr="2_画板 1"/>
          <p:cNvPicPr>
            <a:picLocks noChangeAspect="1"/>
          </p:cNvPicPr>
          <p:nvPr>
            <p:custDataLst>
              <p:tags r:id="rId4"/>
            </p:custDataLst>
          </p:nvPr>
        </p:nvPicPr>
        <p:blipFill>
          <a:blip r:embed="rId5"/>
          <a:srcRect r="85573" b="73798"/>
          <a:stretch>
            <a:fillRect/>
          </a:stretch>
        </p:blipFill>
        <p:spPr>
          <a:xfrm>
            <a:off x="-317" y="86043"/>
            <a:ext cx="1752600" cy="1790563"/>
          </a:xfrm>
          <a:prstGeom prst="rect">
            <a:avLst/>
          </a:prstGeom>
        </p:spPr>
      </p:pic>
      <p:pic>
        <p:nvPicPr>
          <p:cNvPr id="6" name="图片 5" descr="2_画板 1"/>
          <p:cNvPicPr>
            <a:picLocks noChangeAspect="1"/>
          </p:cNvPicPr>
          <p:nvPr>
            <p:custDataLst>
              <p:tags r:id="rId6"/>
            </p:custDataLst>
          </p:nvPr>
        </p:nvPicPr>
        <p:blipFill>
          <a:blip r:embed="rId5"/>
          <a:srcRect l="68792" t="46457"/>
          <a:stretch>
            <a:fillRect/>
          </a:stretch>
        </p:blipFill>
        <p:spPr>
          <a:xfrm>
            <a:off x="8401685" y="3199910"/>
            <a:ext cx="3790950" cy="3658090"/>
          </a:xfrm>
          <a:prstGeom prst="rect">
            <a:avLst/>
          </a:prstGeom>
        </p:spPr>
      </p:pic>
      <p:sp>
        <p:nvSpPr>
          <p:cNvPr id="2" name="标题 1"/>
          <p:cNvSpPr>
            <a:spLocks noGrp="1"/>
          </p:cNvSpPr>
          <p:nvPr>
            <p:ph type="title"/>
            <p:custDataLst>
              <p:tags r:id="rId7"/>
            </p:custDataLst>
          </p:nvPr>
        </p:nvSpPr>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8"/>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10"/>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4" name="灯片编号占位符 3"/>
          <p:cNvSpPr>
            <a:spLocks noGrp="1"/>
          </p:cNvSpPr>
          <p:nvPr>
            <p:ph type="sldNum" sz="quarter" idx="12"/>
            <p:custDataLst>
              <p:tags r:id="rId4"/>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pic>
        <p:nvPicPr>
          <p:cNvPr id="11" name="图片 10"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pic>
        <p:nvPicPr>
          <p:cNvPr id="8" name="图片 7"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9" name="图片 8"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2" name="标题 1"/>
          <p:cNvSpPr>
            <a:spLocks noGrp="1"/>
          </p:cNvSpPr>
          <p:nvPr>
            <p:ph type="title"/>
            <p:custDataLst>
              <p:tags r:id="rId10"/>
            </p:custDataLst>
          </p:nvPr>
        </p:nvSpPr>
        <p:spPr>
          <a:xfrm>
            <a:off x="669930"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11"/>
            </p:custDataLst>
          </p:nvPr>
        </p:nvSpPr>
        <p:spPr>
          <a:xfrm>
            <a:off x="669930" y="952508"/>
            <a:ext cx="5283242" cy="5388907"/>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汉仪中黑 简" panose="00020600040101010101" charset="-122"/>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12"/>
            </p:custDataLst>
          </p:nvPr>
        </p:nvSpPr>
        <p:spPr>
          <a:xfrm>
            <a:off x="6238925"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1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14"/>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7" name="灯片编号占位符 6"/>
          <p:cNvSpPr>
            <a:spLocks noGrp="1"/>
          </p:cNvSpPr>
          <p:nvPr>
            <p:ph type="sldNum" sz="quarter" idx="12"/>
            <p:custDataLst>
              <p:tags r:id="rId15"/>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FABC47A4-756D-490B-A52F-7D9E2C9FC05F}" type="slidenum">
              <a:rPr lang="zh-CN" altLang="en-US" smtClean="0"/>
            </a:fld>
            <a:endParaRPr lang="zh-CN" altLang="en-US"/>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pic>
        <p:nvPicPr>
          <p:cNvPr id="8" name="图片 7"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pic>
        <p:nvPicPr>
          <p:cNvPr id="7" name="图片 6"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9" name="图片 8"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2" name="竖排标题 1"/>
          <p:cNvSpPr>
            <a:spLocks noGrp="1"/>
          </p:cNvSpPr>
          <p:nvPr>
            <p:ph type="title" orient="vert"/>
            <p:custDataLst>
              <p:tags r:id="rId10"/>
            </p:custDataLst>
          </p:nvPr>
        </p:nvSpPr>
        <p:spPr>
          <a:xfrm>
            <a:off x="10571135" y="952508"/>
            <a:ext cx="950984" cy="5388907"/>
          </a:xfrm>
        </p:spPr>
        <p:txBody>
          <a:bodyPr vert="eaVert" lIns="90170" tIns="46990" rIns="90170" bIns="4699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11"/>
            </p:custDataLst>
          </p:nvPr>
        </p:nvSpPr>
        <p:spPr>
          <a:xfrm>
            <a:off x="669925" y="952500"/>
            <a:ext cx="9828101" cy="5388907"/>
          </a:xfrm>
        </p:spPr>
        <p:txBody>
          <a:bodyPr vert="eaVert"/>
          <a:lstStyle>
            <a:lvl1pPr indent="0" eaLnBrk="1" fontAlgn="auto" latinLnBrk="0" hangingPunct="1">
              <a:defRPr>
                <a:solidFill>
                  <a:schemeClr val="tx1"/>
                </a:solidFill>
                <a:latin typeface="Arial" panose="020B0604020202020204" pitchFamily="34" charset="0"/>
                <a:ea typeface="汉仪中黑 简" panose="00020600040101010101" charset="-122"/>
              </a:defRPr>
            </a:lvl1pPr>
            <a:lvl2pPr indent="0" eaLnBrk="1" fontAlgn="auto" latinLnBrk="0" hangingPunct="1">
              <a:defRPr>
                <a:solidFill>
                  <a:schemeClr val="tx1"/>
                </a:solidFill>
                <a:latin typeface="Arial" panose="020B0604020202020204" pitchFamily="34" charset="0"/>
                <a:ea typeface="汉仪中黑 简" panose="00020600040101010101" charset="-122"/>
              </a:defRPr>
            </a:lvl2pPr>
            <a:lvl3pPr indent="0" eaLnBrk="1" fontAlgn="auto" latinLnBrk="0" hangingPunct="1">
              <a:defRPr>
                <a:solidFill>
                  <a:schemeClr val="tx1"/>
                </a:solidFill>
                <a:latin typeface="Arial" panose="020B0604020202020204" pitchFamily="34" charset="0"/>
                <a:ea typeface="汉仪中黑 简" panose="00020600040101010101" charset="-122"/>
              </a:defRPr>
            </a:lvl3pPr>
            <a:lvl4pPr indent="0" eaLnBrk="1" fontAlgn="auto" latinLnBrk="0" hangingPunct="1">
              <a:defRPr>
                <a:solidFill>
                  <a:schemeClr val="tx1"/>
                </a:solidFill>
                <a:latin typeface="Arial" panose="020B0604020202020204" pitchFamily="34" charset="0"/>
                <a:ea typeface="汉仪中黑 简" panose="00020600040101010101" charset="-122"/>
              </a:defRPr>
            </a:lvl4pPr>
            <a:lvl5pPr indent="0" eaLnBrk="1" fontAlgn="auto" latinLnBrk="0" hangingPunct="1">
              <a:defRPr>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12"/>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14"/>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pic>
        <p:nvPicPr>
          <p:cNvPr id="2" name="图片 1"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pic>
        <p:nvPicPr>
          <p:cNvPr id="6" name="图片 5"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9" name="图片 8"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3" name="日期占位符 2"/>
          <p:cNvSpPr>
            <a:spLocks noGrp="1"/>
          </p:cNvSpPr>
          <p:nvPr>
            <p:ph type="dt" sz="half" idx="10"/>
            <p:custDataLst>
              <p:tags r:id="rId10"/>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12"/>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13"/>
            </p:custDataLst>
          </p:nvPr>
        </p:nvSpPr>
        <p:spPr>
          <a:xfrm>
            <a:off x="669930" y="952508"/>
            <a:ext cx="10852237" cy="5388907"/>
          </a:xfrm>
        </p:spPr>
        <p:txBody>
          <a:bodyPr/>
          <a:lstStyle>
            <a:lvl1pPr>
              <a:defRPr>
                <a:solidFill>
                  <a:schemeClr val="tx1"/>
                </a:solidFill>
                <a:latin typeface="Arial" panose="020B0604020202020204" pitchFamily="34" charset="0"/>
                <a:ea typeface="汉仪中黑 简" panose="00020600040101010101" charset="-122"/>
              </a:defRPr>
            </a:lvl1pPr>
            <a:lvl2pPr>
              <a:defRPr>
                <a:solidFill>
                  <a:schemeClr val="tx1"/>
                </a:solidFill>
                <a:latin typeface="Arial" panose="020B0604020202020204" pitchFamily="34" charset="0"/>
                <a:ea typeface="汉仪中黑 简" panose="00020600040101010101" charset="-122"/>
              </a:defRPr>
            </a:lvl2pPr>
            <a:lvl3pPr>
              <a:defRPr>
                <a:solidFill>
                  <a:schemeClr val="tx1"/>
                </a:solidFill>
                <a:latin typeface="Arial" panose="020B0604020202020204" pitchFamily="34" charset="0"/>
                <a:ea typeface="汉仪中黑 简" panose="00020600040101010101" charset="-122"/>
              </a:defRPr>
            </a:lvl3pPr>
            <a:lvl4pPr>
              <a:defRPr>
                <a:solidFill>
                  <a:schemeClr val="tx1"/>
                </a:solidFill>
                <a:latin typeface="Arial" panose="020B0604020202020204" pitchFamily="34" charset="0"/>
                <a:ea typeface="汉仪中黑 简" panose="00020600040101010101" charset="-122"/>
              </a:defRPr>
            </a:lvl4pPr>
            <a:lvl5pPr>
              <a:defRPr>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pic>
        <p:nvPicPr>
          <p:cNvPr id="6" name="图片 5" descr="VCG41N688515050y"/>
          <p:cNvPicPr>
            <a:picLocks noChangeAspect="1"/>
          </p:cNvPicPr>
          <p:nvPr>
            <p:custDataLst>
              <p:tags r:id="rId2"/>
            </p:custDataLst>
          </p:nvPr>
        </p:nvPicPr>
        <p:blipFill>
          <a:blip r:embed="rId3"/>
          <a:stretch>
            <a:fillRect/>
          </a:stretch>
        </p:blipFill>
        <p:spPr>
          <a:xfrm>
            <a:off x="-317" y="-317"/>
            <a:ext cx="12192635" cy="6857683"/>
          </a:xfrm>
          <a:prstGeom prst="rect">
            <a:avLst/>
          </a:prstGeom>
        </p:spPr>
      </p:pic>
      <p:pic>
        <p:nvPicPr>
          <p:cNvPr id="2" name="图片 1" descr="1_画板 1"/>
          <p:cNvPicPr>
            <a:picLocks noChangeAspect="1"/>
          </p:cNvPicPr>
          <p:nvPr>
            <p:custDataLst>
              <p:tags r:id="rId4"/>
            </p:custDataLst>
          </p:nvPr>
        </p:nvPicPr>
        <p:blipFill>
          <a:blip r:embed="rId5"/>
          <a:srcRect b="71020"/>
          <a:stretch>
            <a:fillRect/>
          </a:stretch>
        </p:blipFill>
        <p:spPr>
          <a:xfrm>
            <a:off x="0" y="0"/>
            <a:ext cx="12191365" cy="1987447"/>
          </a:xfrm>
          <a:prstGeom prst="rect">
            <a:avLst/>
          </a:prstGeom>
        </p:spPr>
      </p:pic>
      <p:pic>
        <p:nvPicPr>
          <p:cNvPr id="9" name="图片 8" descr="1_画板 1"/>
          <p:cNvPicPr>
            <a:picLocks noChangeAspect="1"/>
          </p:cNvPicPr>
          <p:nvPr>
            <p:custDataLst>
              <p:tags r:id="rId6"/>
            </p:custDataLst>
          </p:nvPr>
        </p:nvPicPr>
        <p:blipFill>
          <a:blip r:embed="rId7"/>
          <a:srcRect t="68927" b="1825"/>
          <a:stretch>
            <a:fillRect/>
          </a:stretch>
        </p:blipFill>
        <p:spPr>
          <a:xfrm>
            <a:off x="42150" y="4866640"/>
            <a:ext cx="12107065" cy="1991360"/>
          </a:xfrm>
          <a:prstGeom prst="rect">
            <a:avLst/>
          </a:prstGeom>
        </p:spPr>
      </p:pic>
      <p:pic>
        <p:nvPicPr>
          <p:cNvPr id="10" name="图片 9" descr="未标题-1_画板 1_画板 1"/>
          <p:cNvPicPr>
            <a:picLocks noChangeAspect="1"/>
          </p:cNvPicPr>
          <p:nvPr>
            <p:custDataLst>
              <p:tags r:id="rId8"/>
            </p:custDataLst>
          </p:nvPr>
        </p:nvPicPr>
        <p:blipFill>
          <a:blip r:embed="rId9"/>
          <a:srcRect r="81208"/>
          <a:stretch>
            <a:fillRect/>
          </a:stretch>
        </p:blipFill>
        <p:spPr>
          <a:xfrm>
            <a:off x="635" y="18391"/>
            <a:ext cx="2279002" cy="6820584"/>
          </a:xfrm>
          <a:prstGeom prst="rect">
            <a:avLst/>
          </a:prstGeom>
        </p:spPr>
      </p:pic>
      <p:pic>
        <p:nvPicPr>
          <p:cNvPr id="11" name="图片 10" descr="未标题-1_画板 1_画板 1"/>
          <p:cNvPicPr>
            <a:picLocks noChangeAspect="1"/>
          </p:cNvPicPr>
          <p:nvPr>
            <p:custDataLst>
              <p:tags r:id="rId10"/>
            </p:custDataLst>
          </p:nvPr>
        </p:nvPicPr>
        <p:blipFill>
          <a:blip r:embed="rId11"/>
          <a:srcRect l="81365"/>
          <a:stretch>
            <a:fillRect/>
          </a:stretch>
        </p:blipFill>
        <p:spPr>
          <a:xfrm>
            <a:off x="9919536" y="-318"/>
            <a:ext cx="2272451" cy="6858000"/>
          </a:xfrm>
          <a:prstGeom prst="rect">
            <a:avLst/>
          </a:prstGeom>
        </p:spPr>
      </p:pic>
      <p:sp>
        <p:nvSpPr>
          <p:cNvPr id="3" name="日期占位符 2"/>
          <p:cNvSpPr>
            <a:spLocks noGrp="1"/>
          </p:cNvSpPr>
          <p:nvPr>
            <p:ph type="dt" sz="half" idx="10"/>
            <p:custDataLst>
              <p:tags r:id="rId12"/>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14"/>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
        <p:nvSpPr>
          <p:cNvPr id="7" name="标题 1"/>
          <p:cNvSpPr/>
          <p:nvPr>
            <p:ph type="title" idx="1" hasCustomPrompt="1"/>
            <p:custDataLst>
              <p:tags r:id="rId15"/>
            </p:custDataLst>
          </p:nvPr>
        </p:nvSpPr>
        <p:spPr>
          <a:xfrm>
            <a:off x="2050692" y="2459355"/>
            <a:ext cx="8090616" cy="1278890"/>
          </a:xfrm>
          <a:noFill/>
        </p:spPr>
        <p:txBody>
          <a:bodyPr vert="horz" wrap="square" lIns="91440" tIns="45720" rIns="0" bIns="45720" rtlCol="0" anchor="b" anchorCtr="0">
            <a:normAutofit/>
          </a:bodyPr>
          <a:lstStyle>
            <a:lvl1pPr marL="0" marR="0" algn="ctr" defTabSz="914400" rtl="0" eaLnBrk="1" fontAlgn="auto" latinLnBrk="0" hangingPunct="1">
              <a:lnSpc>
                <a:spcPct val="100000"/>
              </a:lnSpc>
              <a:spcBef>
                <a:spcPct val="0"/>
              </a:spcBef>
              <a:buClrTx/>
              <a:buSzTx/>
              <a:buFontTx/>
              <a:buNone/>
              <a:defRPr kumimoji="0" lang="zh-CN" altLang="en-US" sz="6600" b="0" i="0" u="none" strike="noStrike" kern="1200" cap="none" spc="0" normalizeH="0" baseline="0" noProof="1">
                <a:solidFill>
                  <a:schemeClr val="accent1">
                    <a:lumMod val="50000"/>
                  </a:schemeClr>
                </a:solidFill>
                <a:uFillTx/>
                <a:latin typeface="Arial" panose="020B0604020202020204" pitchFamily="34" charset="0"/>
                <a:ea typeface="汉仪大黑简" panose="02010609000101010101" charset="-122"/>
                <a:cs typeface="汉仪旗黑-90S" panose="00020600040101010101" charset="-122"/>
              </a:defRPr>
            </a:lvl1pPr>
          </a:lstStyle>
          <a:p>
            <a:pPr lvl="0"/>
            <a:r>
              <a:rPr>
                <a:sym typeface="+mn-ea"/>
              </a:rPr>
              <a:t>编辑标题</a:t>
            </a:r>
            <a:endParaRPr>
              <a:sym typeface="+mn-ea"/>
            </a:endParaRPr>
          </a:p>
        </p:txBody>
      </p:sp>
      <p:sp>
        <p:nvSpPr>
          <p:cNvPr id="8" name="文本占位符 2"/>
          <p:cNvSpPr/>
          <p:nvPr>
            <p:ph type="body" idx="2" hasCustomPrompt="1"/>
            <p:custDataLst>
              <p:tags r:id="rId16"/>
            </p:custDataLst>
          </p:nvPr>
        </p:nvSpPr>
        <p:spPr>
          <a:xfrm>
            <a:off x="2170072" y="3850640"/>
            <a:ext cx="7851856" cy="598792"/>
          </a:xfrm>
          <a:noFill/>
        </p:spPr>
        <p:txBody>
          <a:bodyPr vert="horz" wrap="square" lIns="0" tIns="0" rIns="0" bIns="0" rtlCol="0">
            <a:normAutofit/>
          </a:bodyPr>
          <a:lstStyle>
            <a:lvl1pPr marL="0" marR="0" indent="-228600" algn="ctr" defTabSz="914400" rtl="0" eaLnBrk="1" fontAlgn="auto" latinLnBrk="0" hangingPunct="1">
              <a:lnSpc>
                <a:spcPct val="100000"/>
              </a:lnSpc>
              <a:spcBef>
                <a:spcPts val="0"/>
              </a:spcBef>
              <a:spcAft>
                <a:spcPts val="1000"/>
              </a:spcAft>
              <a:buClrTx/>
              <a:buSzTx/>
              <a:buFontTx/>
              <a:buNone/>
              <a:defRPr kumimoji="0" lang="zh-CN" altLang="en-US" sz="2400" b="0" i="0" u="none" strike="noStrike" kern="1200" cap="none" spc="2500" normalizeH="0" baseline="0" noProof="1">
                <a:solidFill>
                  <a:schemeClr val="accent1">
                    <a:lumMod val="50000"/>
                  </a:schemeClr>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单击此处添加文本</a:t>
            </a:r>
            <a:endParaRPr>
              <a:sym typeface="+mn-ea"/>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pic>
        <p:nvPicPr>
          <p:cNvPr id="7" name="图片 6"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pic>
        <p:nvPicPr>
          <p:cNvPr id="6" name="图片 5"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9" name="图片 8"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2" name="标题 1"/>
          <p:cNvSpPr>
            <a:spLocks noGrp="1"/>
          </p:cNvSpPr>
          <p:nvPr>
            <p:ph type="title"/>
            <p:custDataLst>
              <p:tags r:id="rId10"/>
            </p:custDataLst>
          </p:nvPr>
        </p:nvSpPr>
        <p:spPr/>
        <p:txBody>
          <a:bodyPr/>
          <a:lstStyle>
            <a:lvl1pPr>
              <a:defRPr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相框">
    <p:spTree>
      <p:nvGrpSpPr>
        <p:cNvPr id="1" name=""/>
        <p:cNvGrpSpPr/>
        <p:nvPr/>
      </p:nvGrpSpPr>
      <p:grpSpPr>
        <a:xfrm>
          <a:off x="0" y="0"/>
          <a:ext cx="0" cy="0"/>
          <a:chOff x="0" y="0"/>
          <a:chExt cx="0" cy="0"/>
        </a:xfrm>
      </p:grpSpPr>
      <p:pic>
        <p:nvPicPr>
          <p:cNvPr id="8" name="图片 7" descr="VCG41N688515050y"/>
          <p:cNvPicPr>
            <a:picLocks noChangeAspect="1"/>
          </p:cNvPicPr>
          <p:nvPr>
            <p:custDataLst>
              <p:tags r:id="rId2"/>
            </p:custDataLst>
          </p:nvPr>
        </p:nvPicPr>
        <p:blipFill>
          <a:blip r:embed="rId3"/>
          <a:stretch>
            <a:fillRect/>
          </a:stretch>
        </p:blipFill>
        <p:spPr>
          <a:xfrm>
            <a:off x="-317" y="635"/>
            <a:ext cx="12192635" cy="6857365"/>
          </a:xfrm>
          <a:prstGeom prst="rect">
            <a:avLst/>
          </a:prstGeom>
        </p:spPr>
      </p:pic>
      <p:pic>
        <p:nvPicPr>
          <p:cNvPr id="9" name="图片 8"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10" name="图片 9"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1" name="图片 10"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6" name="矩形 5"/>
          <p:cNvSpPr/>
          <p:nvPr>
            <p:custDataLst>
              <p:tags r:id="rId10"/>
            </p:custDataLst>
          </p:nvPr>
        </p:nvSpPr>
        <p:spPr>
          <a:xfrm>
            <a:off x="292800" y="304200"/>
            <a:ext cx="11606400" cy="62496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2" name="标题 1"/>
          <p:cNvSpPr>
            <a:spLocks noGrp="1"/>
          </p:cNvSpPr>
          <p:nvPr>
            <p:ph type="title" hasCustomPrompt="1"/>
            <p:custDataLst>
              <p:tags r:id="rId11"/>
            </p:custDataLst>
          </p:nvPr>
        </p:nvSpPr>
        <p:spPr>
          <a:xfrm>
            <a:off x="1281600" y="1249200"/>
            <a:ext cx="9626400" cy="723600"/>
          </a:xfrm>
        </p:spPr>
        <p:txBody>
          <a:bodyPr anchor="ctr"/>
          <a:lstStyle>
            <a:lvl1pPr>
              <a:defRPr sz="3200" baseline="0">
                <a:solidFill>
                  <a:schemeClr val="tx1"/>
                </a:solidFill>
                <a:latin typeface="Arial" panose="020B0604020202020204" pitchFamily="34" charset="0"/>
                <a:ea typeface="汉仪中黑 简" panose="00020600040101010101"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12"/>
            </p:custDataLst>
          </p:nvPr>
        </p:nvSpPr>
        <p:spPr>
          <a:xfrm>
            <a:off x="1281113" y="2163600"/>
            <a:ext cx="9626600" cy="34452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13"/>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4"/>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5"/>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pic>
        <p:nvPicPr>
          <p:cNvPr id="10" name="图片 9" descr="VCG41N688515050y"/>
          <p:cNvPicPr>
            <a:picLocks noChangeAspect="1"/>
          </p:cNvPicPr>
          <p:nvPr>
            <p:custDataLst>
              <p:tags r:id="rId2"/>
            </p:custDataLst>
          </p:nvPr>
        </p:nvPicPr>
        <p:blipFill>
          <a:blip r:embed="rId3"/>
          <a:stretch>
            <a:fillRect/>
          </a:stretch>
        </p:blipFill>
        <p:spPr>
          <a:xfrm>
            <a:off x="-317" y="635"/>
            <a:ext cx="12192635" cy="6857365"/>
          </a:xfrm>
          <a:prstGeom prst="rect">
            <a:avLst/>
          </a:prstGeom>
        </p:spPr>
      </p:pic>
      <p:sp>
        <p:nvSpPr>
          <p:cNvPr id="8" name="矩形 7"/>
          <p:cNvSpPr/>
          <p:nvPr>
            <p:custDataLst>
              <p:tags r:id="rId4"/>
            </p:custDataLst>
          </p:nvPr>
        </p:nvSpPr>
        <p:spPr>
          <a:xfrm>
            <a:off x="0" y="-8255"/>
            <a:ext cx="4823460" cy="686625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dirty="0">
              <a:solidFill>
                <a:schemeClr val="lt1"/>
              </a:solidFill>
              <a:sym typeface="+mn-ea"/>
            </a:endParaRPr>
          </a:p>
        </p:txBody>
      </p:sp>
      <p:pic>
        <p:nvPicPr>
          <p:cNvPr id="6" name="图片 5" descr="4_画板 1"/>
          <p:cNvPicPr>
            <a:picLocks noChangeAspect="1"/>
          </p:cNvPicPr>
          <p:nvPr>
            <p:custDataLst>
              <p:tags r:id="rId5"/>
            </p:custDataLst>
          </p:nvPr>
        </p:nvPicPr>
        <p:blipFill>
          <a:blip r:embed="rId6"/>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7"/>
            </p:custDataLst>
          </p:nvPr>
        </p:nvPicPr>
        <p:blipFill>
          <a:blip r:embed="rId6"/>
          <a:srcRect l="83029" t="66989" r="1101" b="1345"/>
          <a:stretch>
            <a:fillRect/>
          </a:stretch>
        </p:blipFill>
        <p:spPr>
          <a:xfrm>
            <a:off x="10387965" y="4839241"/>
            <a:ext cx="1802752" cy="2022569"/>
          </a:xfrm>
          <a:prstGeom prst="rect">
            <a:avLst/>
          </a:prstGeom>
        </p:spPr>
      </p:pic>
      <p:sp>
        <p:nvSpPr>
          <p:cNvPr id="2" name="标题 1"/>
          <p:cNvSpPr>
            <a:spLocks noGrp="1"/>
          </p:cNvSpPr>
          <p:nvPr>
            <p:ph type="title" hasCustomPrompt="1"/>
            <p:custDataLst>
              <p:tags r:id="rId8"/>
            </p:custDataLst>
          </p:nvPr>
        </p:nvSpPr>
        <p:spPr>
          <a:xfrm>
            <a:off x="583200" y="770400"/>
            <a:ext cx="3960000" cy="882000"/>
          </a:xfrm>
        </p:spPr>
        <p:txBody>
          <a:bodyPr anchor="ctr" anchorCtr="0"/>
          <a:lstStyle>
            <a:lvl1pPr>
              <a:defRPr sz="3600" baseline="0">
                <a:solidFill>
                  <a:schemeClr val="tx1"/>
                </a:solidFill>
                <a:latin typeface="Arial" panose="020B0604020202020204" pitchFamily="34" charset="0"/>
                <a:ea typeface="汉仪中黑 简" panose="00020600040101010101"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1"/>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2"/>
            </p:custDataLst>
          </p:nvPr>
        </p:nvSpPr>
        <p:spPr>
          <a:xfrm>
            <a:off x="586800" y="1764000"/>
            <a:ext cx="3956400" cy="40932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3"/>
            </p:custDataLst>
          </p:nvPr>
        </p:nvSpPr>
        <p:spPr>
          <a:xfrm>
            <a:off x="5101200" y="769938"/>
            <a:ext cx="6480000" cy="5087937"/>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pic>
        <p:nvPicPr>
          <p:cNvPr id="8" name="图片 7" descr="VCG41N688515050y"/>
          <p:cNvPicPr>
            <a:picLocks noChangeAspect="1"/>
          </p:cNvPicPr>
          <p:nvPr>
            <p:custDataLst>
              <p:tags r:id="rId2"/>
            </p:custDataLst>
          </p:nvPr>
        </p:nvPicPr>
        <p:blipFill>
          <a:blip r:embed="rId3"/>
          <a:stretch>
            <a:fillRect/>
          </a:stretch>
        </p:blipFill>
        <p:spPr>
          <a:xfrm>
            <a:off x="-317" y="635"/>
            <a:ext cx="12192635" cy="6857365"/>
          </a:xfrm>
          <a:prstGeom prst="rect">
            <a:avLst/>
          </a:prstGeom>
        </p:spPr>
      </p:pic>
      <p:sp>
        <p:nvSpPr>
          <p:cNvPr id="6" name="矩形 5"/>
          <p:cNvSpPr/>
          <p:nvPr>
            <p:custDataLst>
              <p:tags r:id="rId4"/>
            </p:custDataLst>
          </p:nvPr>
        </p:nvSpPr>
        <p:spPr>
          <a:xfrm>
            <a:off x="0" y="0"/>
            <a:ext cx="12192000" cy="2664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a:solidFill>
                <a:schemeClr val="lt1"/>
              </a:solidFill>
              <a:sym typeface="+mn-ea"/>
            </a:endParaRPr>
          </a:p>
        </p:txBody>
      </p:sp>
      <p:pic>
        <p:nvPicPr>
          <p:cNvPr id="12" name="图片 11" descr="4_画板 1"/>
          <p:cNvPicPr>
            <a:picLocks noChangeAspect="1"/>
          </p:cNvPicPr>
          <p:nvPr>
            <p:custDataLst>
              <p:tags r:id="rId5"/>
            </p:custDataLst>
          </p:nvPr>
        </p:nvPicPr>
        <p:blipFill>
          <a:blip r:embed="rId6"/>
          <a:srcRect l="83029" t="66989" r="1101" b="1345"/>
          <a:stretch>
            <a:fillRect/>
          </a:stretch>
        </p:blipFill>
        <p:spPr>
          <a:xfrm>
            <a:off x="10387965" y="4839241"/>
            <a:ext cx="1802752" cy="2022569"/>
          </a:xfrm>
          <a:prstGeom prst="rect">
            <a:avLst/>
          </a:prstGeom>
        </p:spPr>
      </p:pic>
      <p:sp>
        <p:nvSpPr>
          <p:cNvPr id="2" name="标题 1"/>
          <p:cNvSpPr>
            <a:spLocks noGrp="1"/>
          </p:cNvSpPr>
          <p:nvPr>
            <p:ph type="title"/>
            <p:custDataLst>
              <p:tags r:id="rId7"/>
            </p:custDataLst>
          </p:nvPr>
        </p:nvSpPr>
        <p:spPr>
          <a:xfrm>
            <a:off x="612000" y="781200"/>
            <a:ext cx="10976400" cy="626400"/>
          </a:xfrm>
        </p:spPr>
        <p:txBody>
          <a:bodyPr anchor="ctr"/>
          <a:lstStyle>
            <a:lvl1pPr algn="ctr">
              <a:defRPr sz="3600"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612000" y="1659600"/>
            <a:ext cx="10975975" cy="828000"/>
          </a:xfrm>
        </p:spPr>
        <p:txBody>
          <a:bodyPr/>
          <a:lstStyle>
            <a:lvl1pPr algn="ct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2"/>
            </p:custDataLst>
          </p:nvPr>
        </p:nvSpPr>
        <p:spPr>
          <a:xfrm>
            <a:off x="612775" y="2808000"/>
            <a:ext cx="10965600" cy="34308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pic>
        <p:nvPicPr>
          <p:cNvPr id="11" name="图片 10" descr="VCG41N688515050y"/>
          <p:cNvPicPr>
            <a:picLocks noChangeAspect="1"/>
          </p:cNvPicPr>
          <p:nvPr>
            <p:custDataLst>
              <p:tags r:id="rId2"/>
            </p:custDataLst>
          </p:nvPr>
        </p:nvPicPr>
        <p:blipFill>
          <a:blip r:embed="rId3"/>
          <a:stretch>
            <a:fillRect/>
          </a:stretch>
        </p:blipFill>
        <p:spPr>
          <a:xfrm>
            <a:off x="-317" y="635"/>
            <a:ext cx="12192635" cy="6857365"/>
          </a:xfrm>
          <a:prstGeom prst="rect">
            <a:avLst/>
          </a:prstGeom>
        </p:spPr>
      </p:pic>
      <p:sp>
        <p:nvSpPr>
          <p:cNvPr id="10" name="矩形 9"/>
          <p:cNvSpPr/>
          <p:nvPr>
            <p:custDataLst>
              <p:tags r:id="rId4"/>
            </p:custDataLst>
          </p:nvPr>
        </p:nvSpPr>
        <p:spPr>
          <a:xfrm>
            <a:off x="0" y="5029836"/>
            <a:ext cx="12192000" cy="182879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a:solidFill>
                <a:schemeClr val="lt1"/>
              </a:solidFill>
              <a:sym typeface="+mn-ea"/>
            </a:endParaRPr>
          </a:p>
        </p:txBody>
      </p:sp>
      <p:pic>
        <p:nvPicPr>
          <p:cNvPr id="6" name="图片 5" descr="4_画板 1"/>
          <p:cNvPicPr>
            <a:picLocks noChangeAspect="1"/>
          </p:cNvPicPr>
          <p:nvPr>
            <p:custDataLst>
              <p:tags r:id="rId5"/>
            </p:custDataLst>
          </p:nvPr>
        </p:nvPicPr>
        <p:blipFill>
          <a:blip r:embed="rId6"/>
          <a:srcRect l="85292" b="70205"/>
          <a:stretch>
            <a:fillRect/>
          </a:stretch>
        </p:blipFill>
        <p:spPr>
          <a:xfrm>
            <a:off x="10402649" y="0"/>
            <a:ext cx="1789338" cy="2038984"/>
          </a:xfrm>
          <a:prstGeom prst="rect">
            <a:avLst/>
          </a:prstGeom>
        </p:spPr>
      </p:pic>
      <p:pic>
        <p:nvPicPr>
          <p:cNvPr id="8" name="图片 7" descr="4_画板 1"/>
          <p:cNvPicPr>
            <a:picLocks noChangeAspect="1"/>
          </p:cNvPicPr>
          <p:nvPr>
            <p:custDataLst>
              <p:tags r:id="rId7"/>
            </p:custDataLst>
          </p:nvPr>
        </p:nvPicPr>
        <p:blipFill>
          <a:blip r:embed="rId6"/>
          <a:srcRect r="85161" b="70205"/>
          <a:stretch>
            <a:fillRect/>
          </a:stretch>
        </p:blipFill>
        <p:spPr>
          <a:xfrm>
            <a:off x="-3175" y="0"/>
            <a:ext cx="1803385" cy="2036243"/>
          </a:xfrm>
          <a:prstGeom prst="rect">
            <a:avLst/>
          </a:prstGeom>
        </p:spPr>
      </p:pic>
      <p:sp>
        <p:nvSpPr>
          <p:cNvPr id="2" name="标题 1"/>
          <p:cNvSpPr>
            <a:spLocks noGrp="1"/>
          </p:cNvSpPr>
          <p:nvPr>
            <p:ph type="title"/>
            <p:custDataLst>
              <p:tags r:id="rId8"/>
            </p:custDataLst>
          </p:nvPr>
        </p:nvSpPr>
        <p:spPr>
          <a:xfrm>
            <a:off x="604800" y="669600"/>
            <a:ext cx="10976400" cy="565200"/>
          </a:xfrm>
        </p:spPr>
        <p:txBody>
          <a:bodyPr anchor="ctr" anchorCtr="0"/>
          <a:lstStyle>
            <a:lvl1pPr algn="ctr">
              <a:defRPr sz="3200"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1"/>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2"/>
            </p:custDataLst>
          </p:nvPr>
        </p:nvSpPr>
        <p:spPr>
          <a:xfrm>
            <a:off x="604837" y="1681200"/>
            <a:ext cx="10990800" cy="32112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3"/>
            </p:custDataLst>
          </p:nvPr>
        </p:nvSpPr>
        <p:spPr>
          <a:xfrm>
            <a:off x="594000" y="5180400"/>
            <a:ext cx="11001600" cy="1011600"/>
          </a:xfrm>
        </p:spPr>
        <p:txBody>
          <a:bodyPr/>
          <a:lstStyle>
            <a:lvl1pP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pic>
        <p:nvPicPr>
          <p:cNvPr id="10" name="图片 9" descr="VCG41N688515050y"/>
          <p:cNvPicPr>
            <a:picLocks noChangeAspect="1"/>
          </p:cNvPicPr>
          <p:nvPr>
            <p:custDataLst>
              <p:tags r:id="rId2"/>
            </p:custDataLst>
          </p:nvPr>
        </p:nvPicPr>
        <p:blipFill>
          <a:blip r:embed="rId3"/>
          <a:stretch>
            <a:fillRect/>
          </a:stretch>
        </p:blipFill>
        <p:spPr>
          <a:xfrm>
            <a:off x="-317" y="635"/>
            <a:ext cx="12192635" cy="6857365"/>
          </a:xfrm>
          <a:prstGeom prst="rect">
            <a:avLst/>
          </a:prstGeom>
        </p:spPr>
      </p:pic>
      <p:sp>
        <p:nvSpPr>
          <p:cNvPr id="8" name="矩形 7"/>
          <p:cNvSpPr/>
          <p:nvPr>
            <p:custDataLst>
              <p:tags r:id="rId4"/>
            </p:custDataLst>
          </p:nvPr>
        </p:nvSpPr>
        <p:spPr>
          <a:xfrm>
            <a:off x="0" y="0"/>
            <a:ext cx="12192000" cy="9144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a:solidFill>
                <a:schemeClr val="lt1"/>
              </a:solidFill>
              <a:sym typeface="+mn-ea"/>
            </a:endParaRPr>
          </a:p>
        </p:txBody>
      </p:sp>
      <p:pic>
        <p:nvPicPr>
          <p:cNvPr id="12" name="图片 11" descr="4_画板 1"/>
          <p:cNvPicPr>
            <a:picLocks noChangeAspect="1"/>
          </p:cNvPicPr>
          <p:nvPr>
            <p:custDataLst>
              <p:tags r:id="rId5"/>
            </p:custDataLst>
          </p:nvPr>
        </p:nvPicPr>
        <p:blipFill>
          <a:blip r:embed="rId6"/>
          <a:srcRect l="83029" t="66989" r="1101" b="1345"/>
          <a:stretch>
            <a:fillRect/>
          </a:stretch>
        </p:blipFill>
        <p:spPr>
          <a:xfrm>
            <a:off x="10765790" y="5263123"/>
            <a:ext cx="1424927" cy="1598675"/>
          </a:xfrm>
          <a:prstGeom prst="rect">
            <a:avLst/>
          </a:prstGeom>
        </p:spPr>
      </p:pic>
      <p:pic>
        <p:nvPicPr>
          <p:cNvPr id="6" name="图片 5" descr="4_画板 1"/>
          <p:cNvPicPr>
            <a:picLocks noChangeAspect="1"/>
          </p:cNvPicPr>
          <p:nvPr>
            <p:custDataLst>
              <p:tags r:id="rId7"/>
            </p:custDataLst>
          </p:nvPr>
        </p:nvPicPr>
        <p:blipFill>
          <a:blip r:embed="rId8"/>
          <a:srcRect l="1005" t="68806" r="84156" b="1676"/>
          <a:stretch>
            <a:fillRect/>
          </a:stretch>
        </p:blipFill>
        <p:spPr>
          <a:xfrm>
            <a:off x="-3175" y="4844549"/>
            <a:ext cx="1803385" cy="2017260"/>
          </a:xfrm>
          <a:prstGeom prst="rect">
            <a:avLst/>
          </a:prstGeom>
        </p:spPr>
      </p:pic>
      <p:sp>
        <p:nvSpPr>
          <p:cNvPr id="2" name="标题 1"/>
          <p:cNvSpPr>
            <a:spLocks noGrp="1"/>
          </p:cNvSpPr>
          <p:nvPr>
            <p:ph type="title"/>
            <p:custDataLst>
              <p:tags r:id="rId9"/>
            </p:custDataLst>
          </p:nvPr>
        </p:nvSpPr>
        <p:spPr>
          <a:xfrm>
            <a:off x="579600" y="237600"/>
            <a:ext cx="11037600" cy="441964"/>
          </a:xfrm>
        </p:spPr>
        <p:txBody>
          <a:bodyPr/>
          <a:lstStyle>
            <a:lvl1pPr>
              <a:defRPr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3"/>
            </p:custDataLst>
          </p:nvPr>
        </p:nvSpPr>
        <p:spPr>
          <a:xfrm>
            <a:off x="579600" y="1663200"/>
            <a:ext cx="5342400" cy="28944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4"/>
            </p:custDataLst>
          </p:nvPr>
        </p:nvSpPr>
        <p:spPr>
          <a:xfrm>
            <a:off x="6242400" y="1663200"/>
            <a:ext cx="5367600" cy="28944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5"/>
            </p:custDataLst>
          </p:nvPr>
        </p:nvSpPr>
        <p:spPr>
          <a:xfrm>
            <a:off x="572400" y="4816800"/>
            <a:ext cx="5342400" cy="781200"/>
          </a:xfrm>
        </p:spPr>
        <p:txBody>
          <a:bodyPr/>
          <a:lstStyle>
            <a:lvl1pP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6"/>
            </p:custDataLst>
          </p:nvPr>
        </p:nvSpPr>
        <p:spPr>
          <a:xfrm>
            <a:off x="6253200" y="4813200"/>
            <a:ext cx="5367600" cy="781200"/>
          </a:xfrm>
        </p:spPr>
        <p:txBody>
          <a:bodyPr/>
          <a:lstStyle>
            <a:lvl1pP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腰带">
    <p:spTree>
      <p:nvGrpSpPr>
        <p:cNvPr id="1" name=""/>
        <p:cNvGrpSpPr/>
        <p:nvPr/>
      </p:nvGrpSpPr>
      <p:grpSpPr>
        <a:xfrm>
          <a:off x="0" y="0"/>
          <a:ext cx="0" cy="0"/>
          <a:chOff x="0" y="0"/>
          <a:chExt cx="0" cy="0"/>
        </a:xfrm>
      </p:grpSpPr>
      <p:pic>
        <p:nvPicPr>
          <p:cNvPr id="8" name="图片 7"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sp>
        <p:nvSpPr>
          <p:cNvPr id="6" name="矩形 5"/>
          <p:cNvSpPr/>
          <p:nvPr>
            <p:custDataLst>
              <p:tags r:id="rId4"/>
            </p:custDataLst>
          </p:nvPr>
        </p:nvSpPr>
        <p:spPr>
          <a:xfrm>
            <a:off x="0" y="959224"/>
            <a:ext cx="12192000" cy="493955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a:solidFill>
                <a:schemeClr val="lt1"/>
              </a:solidFill>
              <a:sym typeface="+mn-ea"/>
            </a:endParaRPr>
          </a:p>
        </p:txBody>
      </p:sp>
      <p:pic>
        <p:nvPicPr>
          <p:cNvPr id="12" name="图片 11" descr="4_画板 1"/>
          <p:cNvPicPr>
            <a:picLocks noChangeAspect="1"/>
          </p:cNvPicPr>
          <p:nvPr>
            <p:custDataLst>
              <p:tags r:id="rId5"/>
            </p:custDataLst>
          </p:nvPr>
        </p:nvPicPr>
        <p:blipFill>
          <a:blip r:embed="rId6"/>
          <a:srcRect l="83029" t="66989" r="1101" b="1345"/>
          <a:stretch>
            <a:fillRect/>
          </a:stretch>
        </p:blipFill>
        <p:spPr>
          <a:xfrm>
            <a:off x="10765790" y="5263123"/>
            <a:ext cx="1424927" cy="1598675"/>
          </a:xfrm>
          <a:prstGeom prst="rect">
            <a:avLst/>
          </a:prstGeom>
        </p:spPr>
      </p:pic>
      <p:sp>
        <p:nvSpPr>
          <p:cNvPr id="2" name="标题 1"/>
          <p:cNvSpPr>
            <a:spLocks noGrp="1"/>
          </p:cNvSpPr>
          <p:nvPr>
            <p:ph type="title" hasCustomPrompt="1"/>
            <p:custDataLst>
              <p:tags r:id="rId7"/>
            </p:custDataLst>
          </p:nvPr>
        </p:nvSpPr>
        <p:spPr>
          <a:xfrm>
            <a:off x="1522800" y="1339200"/>
            <a:ext cx="9144000" cy="2386800"/>
          </a:xfrm>
        </p:spPr>
        <p:txBody>
          <a:bodyPr anchor="b"/>
          <a:lstStyle>
            <a:lvl1pPr algn="ctr">
              <a:defRPr sz="6000" baseline="0">
                <a:solidFill>
                  <a:schemeClr val="tx1"/>
                </a:solidFill>
                <a:latin typeface="Arial" panose="020B0604020202020204" pitchFamily="34" charset="0"/>
                <a:ea typeface="汉仪中黑 简" panose="00020600040101010101"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1522413" y="3862800"/>
            <a:ext cx="9144000" cy="1656000"/>
          </a:xfrm>
        </p:spPr>
        <p:txBody>
          <a:bodyPr/>
          <a:lstStyle>
            <a:lvl1pPr algn="ct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3" name="图片 2" descr="VCG41N688515050y"/>
          <p:cNvPicPr>
            <a:picLocks noChangeAspect="1"/>
          </p:cNvPicPr>
          <p:nvPr>
            <p:custDataLst>
              <p:tags r:id="rId2"/>
            </p:custDataLst>
          </p:nvPr>
        </p:nvPicPr>
        <p:blipFill>
          <a:blip r:embed="rId3"/>
          <a:stretch>
            <a:fillRect/>
          </a:stretch>
        </p:blipFill>
        <p:spPr>
          <a:xfrm>
            <a:off x="-317" y="-317"/>
            <a:ext cx="12192635" cy="6857683"/>
          </a:xfrm>
          <a:prstGeom prst="rect">
            <a:avLst/>
          </a:prstGeom>
        </p:spPr>
      </p:pic>
      <p:pic>
        <p:nvPicPr>
          <p:cNvPr id="4" name="图片 3" descr="1_画板 1"/>
          <p:cNvPicPr>
            <a:picLocks noChangeAspect="1"/>
          </p:cNvPicPr>
          <p:nvPr>
            <p:custDataLst>
              <p:tags r:id="rId4"/>
            </p:custDataLst>
          </p:nvPr>
        </p:nvPicPr>
        <p:blipFill>
          <a:blip r:embed="rId5"/>
          <a:srcRect b="71020"/>
          <a:stretch>
            <a:fillRect/>
          </a:stretch>
        </p:blipFill>
        <p:spPr>
          <a:xfrm>
            <a:off x="0" y="0"/>
            <a:ext cx="12191365" cy="1987447"/>
          </a:xfrm>
          <a:prstGeom prst="rect">
            <a:avLst/>
          </a:prstGeom>
        </p:spPr>
      </p:pic>
      <p:pic>
        <p:nvPicPr>
          <p:cNvPr id="9" name="图片 8" descr="1_画板 1"/>
          <p:cNvPicPr>
            <a:picLocks noChangeAspect="1"/>
          </p:cNvPicPr>
          <p:nvPr>
            <p:custDataLst>
              <p:tags r:id="rId6"/>
            </p:custDataLst>
          </p:nvPr>
        </p:nvPicPr>
        <p:blipFill>
          <a:blip r:embed="rId7"/>
          <a:srcRect t="71159"/>
          <a:stretch>
            <a:fillRect/>
          </a:stretch>
        </p:blipFill>
        <p:spPr>
          <a:xfrm>
            <a:off x="0" y="4880713"/>
            <a:ext cx="12191365" cy="1977287"/>
          </a:xfrm>
          <a:prstGeom prst="rect">
            <a:avLst/>
          </a:prstGeom>
        </p:spPr>
      </p:pic>
      <p:pic>
        <p:nvPicPr>
          <p:cNvPr id="10" name="图片 9" descr="未标题-1_画板 1_画板 1"/>
          <p:cNvPicPr>
            <a:picLocks noChangeAspect="1"/>
          </p:cNvPicPr>
          <p:nvPr>
            <p:custDataLst>
              <p:tags r:id="rId8"/>
            </p:custDataLst>
          </p:nvPr>
        </p:nvPicPr>
        <p:blipFill>
          <a:blip r:embed="rId9"/>
          <a:srcRect r="81208"/>
          <a:stretch>
            <a:fillRect/>
          </a:stretch>
        </p:blipFill>
        <p:spPr>
          <a:xfrm>
            <a:off x="635" y="18391"/>
            <a:ext cx="2279002" cy="6820584"/>
          </a:xfrm>
          <a:prstGeom prst="rect">
            <a:avLst/>
          </a:prstGeom>
        </p:spPr>
      </p:pic>
      <p:pic>
        <p:nvPicPr>
          <p:cNvPr id="11" name="图片 10" descr="未标题-1_画板 1_画板 1"/>
          <p:cNvPicPr>
            <a:picLocks noChangeAspect="1"/>
          </p:cNvPicPr>
          <p:nvPr>
            <p:custDataLst>
              <p:tags r:id="rId10"/>
            </p:custDataLst>
          </p:nvPr>
        </p:nvPicPr>
        <p:blipFill>
          <a:blip r:embed="rId11"/>
          <a:srcRect l="81365"/>
          <a:stretch>
            <a:fillRect/>
          </a:stretch>
        </p:blipFill>
        <p:spPr>
          <a:xfrm>
            <a:off x="9919536" y="-318"/>
            <a:ext cx="2272451" cy="6858000"/>
          </a:xfrm>
          <a:prstGeom prst="rect">
            <a:avLst/>
          </a:prstGeom>
        </p:spPr>
      </p:pic>
      <p:sp>
        <p:nvSpPr>
          <p:cNvPr id="16" name="日期占位符 15"/>
          <p:cNvSpPr>
            <a:spLocks noGrp="1"/>
          </p:cNvSpPr>
          <p:nvPr>
            <p:ph type="dt" sz="half" idx="10"/>
            <p:custDataLst>
              <p:tags r:id="rId12"/>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1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18" name="灯片编号占位符 17"/>
          <p:cNvSpPr>
            <a:spLocks noGrp="1"/>
          </p:cNvSpPr>
          <p:nvPr>
            <p:ph type="sldNum" sz="quarter" idx="12"/>
            <p:custDataLst>
              <p:tags r:id="rId14"/>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2" name="标题 1"/>
          <p:cNvSpPr/>
          <p:nvPr>
            <p:ph type="ctrTitle" idx="1" hasCustomPrompt="1"/>
            <p:custDataLst>
              <p:tags r:id="rId15"/>
            </p:custDataLst>
          </p:nvPr>
        </p:nvSpPr>
        <p:spPr>
          <a:xfrm>
            <a:off x="2050692" y="2459355"/>
            <a:ext cx="8090616" cy="1278890"/>
          </a:xfrm>
          <a:noFill/>
        </p:spPr>
        <p:txBody>
          <a:bodyPr vert="horz" wrap="square" lIns="91440" tIns="45720" rIns="0" bIns="45720" rtlCol="0" anchor="b" anchorCtr="0">
            <a:normAutofit/>
          </a:bodyPr>
          <a:lstStyle>
            <a:lvl1pPr marL="0" marR="0" algn="ctr" defTabSz="914400" rtl="0" eaLnBrk="1" fontAlgn="auto" latinLnBrk="0" hangingPunct="1">
              <a:lnSpc>
                <a:spcPct val="100000"/>
              </a:lnSpc>
              <a:spcBef>
                <a:spcPct val="0"/>
              </a:spcBef>
              <a:buClrTx/>
              <a:buSzTx/>
              <a:buFontTx/>
              <a:buNone/>
              <a:defRPr kumimoji="0" lang="zh-CN" altLang="en-US" sz="6600" b="0" i="0" u="none" strike="noStrike" kern="1200" cap="none" spc="0" normalizeH="0" baseline="0" noProof="1">
                <a:solidFill>
                  <a:schemeClr val="accent1">
                    <a:lumMod val="50000"/>
                  </a:schemeClr>
                </a:solidFill>
                <a:uFillTx/>
                <a:latin typeface="Arial" panose="020B0604020202020204" pitchFamily="34" charset="0"/>
                <a:ea typeface="汉仪大黑简" panose="02010609000101010101" charset="-122"/>
                <a:cs typeface="汉仪旗黑-90S" panose="00020600040101010101" charset="-122"/>
              </a:defRPr>
            </a:lvl1pPr>
          </a:lstStyle>
          <a:p>
            <a:pPr lvl="0"/>
            <a:r>
              <a:rPr>
                <a:sym typeface="+mn-ea"/>
              </a:rPr>
              <a:t>编辑标题</a:t>
            </a:r>
            <a:endParaRPr>
              <a:sym typeface="+mn-ea"/>
            </a:endParaRPr>
          </a:p>
        </p:txBody>
      </p:sp>
      <p:sp>
        <p:nvSpPr>
          <p:cNvPr id="5" name="文本占位符 2"/>
          <p:cNvSpPr/>
          <p:nvPr>
            <p:ph type="body" idx="2" hasCustomPrompt="1"/>
            <p:custDataLst>
              <p:tags r:id="rId16"/>
            </p:custDataLst>
          </p:nvPr>
        </p:nvSpPr>
        <p:spPr>
          <a:xfrm>
            <a:off x="2170072" y="3850640"/>
            <a:ext cx="7851856" cy="598792"/>
          </a:xfrm>
          <a:noFill/>
        </p:spPr>
        <p:txBody>
          <a:bodyPr vert="horz" wrap="square" lIns="0" tIns="0" rIns="0" bIns="0" rtlCol="0">
            <a:normAutofit/>
          </a:bodyPr>
          <a:lstStyle>
            <a:lvl1pPr marL="0" marR="0" indent="-228600" algn="ctr" defTabSz="914400" rtl="0" eaLnBrk="1" fontAlgn="auto" latinLnBrk="0" hangingPunct="1">
              <a:lnSpc>
                <a:spcPct val="100000"/>
              </a:lnSpc>
              <a:spcBef>
                <a:spcPts val="0"/>
              </a:spcBef>
              <a:spcAft>
                <a:spcPts val="1000"/>
              </a:spcAft>
              <a:buClrTx/>
              <a:buSzTx/>
              <a:buFontTx/>
              <a:buNone/>
              <a:defRPr kumimoji="0" lang="zh-CN" altLang="en-US" sz="2400" b="0" i="0" u="none" strike="noStrike" kern="1200" cap="none" spc="2500" normalizeH="0" baseline="0" noProof="1">
                <a:solidFill>
                  <a:schemeClr val="accent1">
                    <a:lumMod val="50000"/>
                  </a:schemeClr>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单击此处添加文本</a:t>
            </a:r>
            <a:endParaRPr>
              <a:sym typeface="+mn-ea"/>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单击此处编辑文本</a:t>
            </a:r>
            <a:endParaRPr lang="zh-CN" altLang="en-US"/>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8" name="图片 7"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pic>
        <p:nvPicPr>
          <p:cNvPr id="7" name="图片 6"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9" name="图片 8"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2" name="标题 1"/>
          <p:cNvSpPr>
            <a:spLocks noGrp="1"/>
          </p:cNvSpPr>
          <p:nvPr>
            <p:ph type="title"/>
            <p:custDataLst>
              <p:tags r:id="rId10"/>
            </p:custDataLst>
          </p:nvPr>
        </p:nvSpPr>
        <p:spPr>
          <a:xfrm>
            <a:off x="669882" y="443234"/>
            <a:ext cx="10852237" cy="441964"/>
          </a:xfrm>
        </p:spPr>
        <p:txBody>
          <a:bodyPr vert="horz" lIns="90170" tIns="46990" rIns="90170" bIns="46990" rtlCol="0" anchor="ctr"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11"/>
            </p:custDataLst>
          </p:nvPr>
        </p:nvSpPr>
        <p:spPr>
          <a:xfrm>
            <a:off x="669882" y="952508"/>
            <a:ext cx="10852237"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12"/>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14"/>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pic>
        <p:nvPicPr>
          <p:cNvPr id="3" name="图片 2" descr="VCG41N688515050y"/>
          <p:cNvPicPr>
            <a:picLocks noChangeAspect="1"/>
          </p:cNvPicPr>
          <p:nvPr>
            <p:custDataLst>
              <p:tags r:id="rId2"/>
            </p:custDataLst>
          </p:nvPr>
        </p:nvPicPr>
        <p:blipFill>
          <a:blip r:embed="rId3"/>
          <a:stretch>
            <a:fillRect/>
          </a:stretch>
        </p:blipFill>
        <p:spPr>
          <a:xfrm>
            <a:off x="-317" y="-317"/>
            <a:ext cx="12192635" cy="6857683"/>
          </a:xfrm>
          <a:prstGeom prst="rect">
            <a:avLst/>
          </a:prstGeom>
        </p:spPr>
      </p:pic>
      <p:pic>
        <p:nvPicPr>
          <p:cNvPr id="2" name="图片 1" descr="3_画板 1"/>
          <p:cNvPicPr>
            <a:picLocks noChangeAspect="1"/>
          </p:cNvPicPr>
          <p:nvPr>
            <p:custDataLst>
              <p:tags r:id="rId4"/>
            </p:custDataLst>
          </p:nvPr>
        </p:nvPicPr>
        <p:blipFill>
          <a:blip r:embed="rId5"/>
          <a:srcRect r="52104"/>
          <a:stretch>
            <a:fillRect/>
          </a:stretch>
        </p:blipFill>
        <p:spPr>
          <a:xfrm>
            <a:off x="0" y="-318"/>
            <a:ext cx="5840542" cy="6858000"/>
          </a:xfrm>
          <a:prstGeom prst="rect">
            <a:avLst/>
          </a:prstGeom>
        </p:spPr>
      </p:pic>
      <p:sp>
        <p:nvSpPr>
          <p:cNvPr id="4" name="日期占位符 3"/>
          <p:cNvSpPr>
            <a:spLocks noGrp="1"/>
          </p:cNvSpPr>
          <p:nvPr>
            <p:ph type="dt" sz="half" idx="10"/>
            <p:custDataLst>
              <p:tags r:id="rId6"/>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7"/>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8"/>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
        <p:nvSpPr>
          <p:cNvPr id="7" name="标题 1"/>
          <p:cNvSpPr/>
          <p:nvPr>
            <p:ph type="ctrTitle" idx="1" hasCustomPrompt="1"/>
            <p:custDataLst>
              <p:tags r:id="rId9"/>
            </p:custDataLst>
          </p:nvPr>
        </p:nvSpPr>
        <p:spPr>
          <a:xfrm>
            <a:off x="3461923" y="3751393"/>
            <a:ext cx="8316557" cy="1028208"/>
          </a:xfrm>
          <a:noFill/>
        </p:spPr>
        <p:txBody>
          <a:bodyPr vert="horz" wrap="square" lIns="101600" tIns="38100" rIns="76200" bIns="38100" rtlCol="0" anchor="t" anchorCtr="0">
            <a:normAutofit/>
          </a:bodyPr>
          <a:lstStyle>
            <a:lvl1pPr marL="0" marR="0" algn="ctr" defTabSz="914400" rtl="0" eaLnBrk="1" fontAlgn="auto" latinLnBrk="0" hangingPunct="1">
              <a:lnSpc>
                <a:spcPct val="100000"/>
              </a:lnSpc>
              <a:spcBef>
                <a:spcPct val="0"/>
              </a:spcBef>
              <a:buClrTx/>
              <a:buSzTx/>
              <a:buFontTx/>
              <a:buNone/>
              <a:defRPr kumimoji="0" lang="zh-CN" altLang="en-US" sz="5400" b="0" i="0" u="none" strike="noStrike" kern="1200" cap="none" spc="300" normalizeH="0" baseline="0" noProof="1" dirty="0">
                <a:solidFill>
                  <a:schemeClr val="accent1">
                    <a:lumMod val="50000"/>
                  </a:schemeClr>
                </a:solidFill>
                <a:uFillTx/>
                <a:latin typeface="Arial" panose="020B0604020202020204" pitchFamily="34" charset="0"/>
                <a:ea typeface="汉仪大黑简" panose="02010609000101010101" charset="-122"/>
                <a:cs typeface="+mn-cs"/>
              </a:defRPr>
            </a:lvl1pPr>
          </a:lstStyle>
          <a:p>
            <a:pPr lvl="0"/>
            <a:r>
              <a:rPr>
                <a:sym typeface="+mn-ea"/>
              </a:rPr>
              <a:t>编辑标题</a:t>
            </a:r>
            <a:endParaRPr>
              <a:sym typeface="+mn-ea"/>
            </a:endParaRPr>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11" name="图片 10"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pic>
        <p:nvPicPr>
          <p:cNvPr id="8" name="图片 7"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9" name="图片 8"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2" name="标题 1"/>
          <p:cNvSpPr>
            <a:spLocks noGrp="1"/>
          </p:cNvSpPr>
          <p:nvPr>
            <p:ph type="title"/>
            <p:custDataLst>
              <p:tags r:id="rId10"/>
            </p:custDataLst>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11"/>
            </p:custDataLst>
          </p:nvPr>
        </p:nvSpPr>
        <p:spPr>
          <a:xfrm>
            <a:off x="669930"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12"/>
            </p:custDataLst>
          </p:nvPr>
        </p:nvSpPr>
        <p:spPr>
          <a:xfrm>
            <a:off x="6238877" y="952508"/>
            <a:ext cx="5283242" cy="5388907"/>
          </a:xfrm>
        </p:spPr>
        <p:txBody>
          <a:bodyPr lIns="90170" tIns="46990" rIns="90170" bIns="46990">
            <a:normAutofit/>
          </a:bodyPr>
          <a:lstStyle>
            <a:lvl1pPr eaLnBrk="1" fontAlgn="auto" latinLnBrk="0" hangingPunct="1">
              <a:defRPr sz="1600">
                <a:solidFill>
                  <a:schemeClr val="tx1"/>
                </a:solidFill>
                <a:latin typeface="Arial" panose="020B0604020202020204" pitchFamily="34" charset="0"/>
                <a:ea typeface="汉仪中黑 简" panose="00020600040101010101" charset="-122"/>
              </a:defRPr>
            </a:lvl1pPr>
            <a:lvl2pPr eaLnBrk="1" fontAlgn="auto" latinLnBrk="0" hangingPunct="1">
              <a:defRPr sz="1600">
                <a:solidFill>
                  <a:schemeClr val="tx1"/>
                </a:solidFill>
                <a:latin typeface="Arial" panose="020B0604020202020204" pitchFamily="34" charset="0"/>
                <a:ea typeface="汉仪中黑 简" panose="00020600040101010101" charset="-122"/>
              </a:defRPr>
            </a:lvl2pPr>
            <a:lvl3pPr eaLnBrk="1" fontAlgn="auto" latinLnBrk="0" hangingPunct="1">
              <a:defRPr sz="1600">
                <a:solidFill>
                  <a:schemeClr val="tx1"/>
                </a:solidFill>
                <a:latin typeface="Arial" panose="020B0604020202020204" pitchFamily="34" charset="0"/>
                <a:ea typeface="汉仪中黑 简" panose="00020600040101010101" charset="-122"/>
              </a:defRPr>
            </a:lvl3pPr>
            <a:lvl4pPr eaLnBrk="1" fontAlgn="auto" latinLnBrk="0" hangingPunct="1">
              <a:defRPr sz="1600">
                <a:solidFill>
                  <a:schemeClr val="tx1"/>
                </a:solidFill>
                <a:latin typeface="Arial" panose="020B0604020202020204" pitchFamily="34" charset="0"/>
                <a:ea typeface="汉仪中黑 简" panose="00020600040101010101" charset="-122"/>
              </a:defRPr>
            </a:lvl4pPr>
            <a:lvl5pPr eaLnBrk="1" fontAlgn="auto" latinLnBrk="0" hangingPunct="1">
              <a:defRPr sz="160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1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14"/>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7" name="灯片编号占位符 6"/>
          <p:cNvSpPr>
            <a:spLocks noGrp="1"/>
          </p:cNvSpPr>
          <p:nvPr>
            <p:ph type="sldNum" sz="quarter" idx="12"/>
            <p:custDataLst>
              <p:tags r:id="rId15"/>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pic>
        <p:nvPicPr>
          <p:cNvPr id="14" name="图片 13"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pic>
        <p:nvPicPr>
          <p:cNvPr id="13" name="图片 12"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11" name="图片 10"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2" name="标题 1"/>
          <p:cNvSpPr>
            <a:spLocks noGrp="1"/>
          </p:cNvSpPr>
          <p:nvPr>
            <p:ph type="title"/>
            <p:custDataLst>
              <p:tags r:id="rId10"/>
            </p:custDataLst>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11"/>
            </p:custDataLst>
          </p:nvPr>
        </p:nvSpPr>
        <p:spPr>
          <a:xfrm>
            <a:off x="669930" y="952508"/>
            <a:ext cx="5283242" cy="381003"/>
          </a:xfrm>
        </p:spPr>
        <p:txBody>
          <a:bodyPr lIns="90170" tIns="46990" rIns="90170" bIns="46990" anchor="ctr"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Arial" panose="020B0604020202020204" pitchFamily="34" charset="0"/>
                <a:ea typeface="汉仪中黑 简" panose="00020600040101010101"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12"/>
            </p:custDataLst>
          </p:nvPr>
        </p:nvSpPr>
        <p:spPr>
          <a:xfrm>
            <a:off x="669925" y="1406525"/>
            <a:ext cx="5283200"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13"/>
            </p:custDataLst>
          </p:nvPr>
        </p:nvSpPr>
        <p:spPr>
          <a:xfrm>
            <a:off x="6235750" y="952508"/>
            <a:ext cx="5283242" cy="381003"/>
          </a:xfrm>
        </p:spPr>
        <p:txBody>
          <a:bodyPr vert="horz" lIns="90170" tIns="46990" rIns="90170" bIns="46990" rtlCol="0" anchor="ctr"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14"/>
            </p:custDataLst>
          </p:nvPr>
        </p:nvSpPr>
        <p:spPr>
          <a:xfrm>
            <a:off x="6235750" y="1406525"/>
            <a:ext cx="5283242"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15"/>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6"/>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9" name="灯片编号占位符 8"/>
          <p:cNvSpPr>
            <a:spLocks noGrp="1"/>
          </p:cNvSpPr>
          <p:nvPr>
            <p:ph type="sldNum" sz="quarter" idx="12"/>
            <p:custDataLst>
              <p:tags r:id="rId17"/>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8" name="图片 7" descr="VCG41N688515050y"/>
          <p:cNvPicPr>
            <a:picLocks noChangeAspect="1"/>
          </p:cNvPicPr>
          <p:nvPr>
            <p:custDataLst>
              <p:tags r:id="rId2"/>
            </p:custDataLst>
          </p:nvPr>
        </p:nvPicPr>
        <p:blipFill>
          <a:blip r:embed="rId3"/>
          <a:stretch>
            <a:fillRect/>
          </a:stretch>
        </p:blipFill>
        <p:spPr>
          <a:xfrm>
            <a:off x="-317" y="318"/>
            <a:ext cx="12192635" cy="6857683"/>
          </a:xfrm>
          <a:prstGeom prst="rect">
            <a:avLst/>
          </a:prstGeom>
        </p:spPr>
      </p:pic>
      <p:pic>
        <p:nvPicPr>
          <p:cNvPr id="7" name="图片 6" descr="2_画板 1"/>
          <p:cNvPicPr>
            <a:picLocks noChangeAspect="1"/>
          </p:cNvPicPr>
          <p:nvPr>
            <p:custDataLst>
              <p:tags r:id="rId4"/>
            </p:custDataLst>
          </p:nvPr>
        </p:nvPicPr>
        <p:blipFill>
          <a:blip r:embed="rId5"/>
          <a:srcRect r="85573" b="73798"/>
          <a:stretch>
            <a:fillRect/>
          </a:stretch>
        </p:blipFill>
        <p:spPr>
          <a:xfrm>
            <a:off x="-317" y="86043"/>
            <a:ext cx="1752600" cy="1790563"/>
          </a:xfrm>
          <a:prstGeom prst="rect">
            <a:avLst/>
          </a:prstGeom>
        </p:spPr>
      </p:pic>
      <p:pic>
        <p:nvPicPr>
          <p:cNvPr id="6" name="图片 5" descr="2_画板 1"/>
          <p:cNvPicPr>
            <a:picLocks noChangeAspect="1"/>
          </p:cNvPicPr>
          <p:nvPr>
            <p:custDataLst>
              <p:tags r:id="rId6"/>
            </p:custDataLst>
          </p:nvPr>
        </p:nvPicPr>
        <p:blipFill>
          <a:blip r:embed="rId5"/>
          <a:srcRect l="68792" t="46457"/>
          <a:stretch>
            <a:fillRect/>
          </a:stretch>
        </p:blipFill>
        <p:spPr>
          <a:xfrm>
            <a:off x="8401685" y="3199910"/>
            <a:ext cx="3790950" cy="3658090"/>
          </a:xfrm>
          <a:prstGeom prst="rect">
            <a:avLst/>
          </a:prstGeom>
        </p:spPr>
      </p:pic>
      <p:sp>
        <p:nvSpPr>
          <p:cNvPr id="2" name="标题 1"/>
          <p:cNvSpPr>
            <a:spLocks noGrp="1"/>
          </p:cNvSpPr>
          <p:nvPr>
            <p:ph type="title"/>
            <p:custDataLst>
              <p:tags r:id="rId7"/>
            </p:custDataLst>
          </p:nvPr>
        </p:nvSpPr>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8"/>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10"/>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4" name="灯片编号占位符 3"/>
          <p:cNvSpPr>
            <a:spLocks noGrp="1"/>
          </p:cNvSpPr>
          <p:nvPr>
            <p:ph type="sldNum" sz="quarter" idx="12"/>
            <p:custDataLst>
              <p:tags r:id="rId4"/>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pic>
        <p:nvPicPr>
          <p:cNvPr id="11" name="图片 10"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pic>
        <p:nvPicPr>
          <p:cNvPr id="8" name="图片 7"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9" name="图片 8"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2" name="标题 1"/>
          <p:cNvSpPr>
            <a:spLocks noGrp="1"/>
          </p:cNvSpPr>
          <p:nvPr>
            <p:ph type="title"/>
            <p:custDataLst>
              <p:tags r:id="rId10"/>
            </p:custDataLst>
          </p:nvPr>
        </p:nvSpPr>
        <p:spPr>
          <a:xfrm>
            <a:off x="669930"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11"/>
            </p:custDataLst>
          </p:nvPr>
        </p:nvSpPr>
        <p:spPr>
          <a:xfrm>
            <a:off x="669930" y="952508"/>
            <a:ext cx="5283242" cy="5388907"/>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汉仪中黑 简" panose="00020600040101010101" charset="-122"/>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12"/>
            </p:custDataLst>
          </p:nvPr>
        </p:nvSpPr>
        <p:spPr>
          <a:xfrm>
            <a:off x="6238925"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1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14"/>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7" name="灯片编号占位符 6"/>
          <p:cNvSpPr>
            <a:spLocks noGrp="1"/>
          </p:cNvSpPr>
          <p:nvPr>
            <p:ph type="sldNum" sz="quarter" idx="12"/>
            <p:custDataLst>
              <p:tags r:id="rId15"/>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FABC47A4-756D-490B-A52F-7D9E2C9FC05F}" type="slidenum">
              <a:rPr lang="zh-CN" altLang="en-US" smtClean="0"/>
            </a:fld>
            <a:endParaRPr lang="zh-CN" altLang="en-US"/>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pic>
        <p:nvPicPr>
          <p:cNvPr id="8" name="图片 7"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pic>
        <p:nvPicPr>
          <p:cNvPr id="7" name="图片 6"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9" name="图片 8"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2" name="竖排标题 1"/>
          <p:cNvSpPr>
            <a:spLocks noGrp="1"/>
          </p:cNvSpPr>
          <p:nvPr>
            <p:ph type="title" orient="vert"/>
            <p:custDataLst>
              <p:tags r:id="rId10"/>
            </p:custDataLst>
          </p:nvPr>
        </p:nvSpPr>
        <p:spPr>
          <a:xfrm>
            <a:off x="10571135" y="952508"/>
            <a:ext cx="950984" cy="5388907"/>
          </a:xfrm>
        </p:spPr>
        <p:txBody>
          <a:bodyPr vert="eaVert" lIns="90170" tIns="46990" rIns="90170" bIns="4699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11"/>
            </p:custDataLst>
          </p:nvPr>
        </p:nvSpPr>
        <p:spPr>
          <a:xfrm>
            <a:off x="669925" y="952500"/>
            <a:ext cx="9828101" cy="5388907"/>
          </a:xfrm>
        </p:spPr>
        <p:txBody>
          <a:bodyPr vert="eaVert"/>
          <a:lstStyle>
            <a:lvl1pPr indent="0" eaLnBrk="1" fontAlgn="auto" latinLnBrk="0" hangingPunct="1">
              <a:defRPr>
                <a:solidFill>
                  <a:schemeClr val="tx1"/>
                </a:solidFill>
                <a:latin typeface="Arial" panose="020B0604020202020204" pitchFamily="34" charset="0"/>
                <a:ea typeface="汉仪中黑 简" panose="00020600040101010101" charset="-122"/>
              </a:defRPr>
            </a:lvl1pPr>
            <a:lvl2pPr indent="0" eaLnBrk="1" fontAlgn="auto" latinLnBrk="0" hangingPunct="1">
              <a:defRPr>
                <a:solidFill>
                  <a:schemeClr val="tx1"/>
                </a:solidFill>
                <a:latin typeface="Arial" panose="020B0604020202020204" pitchFamily="34" charset="0"/>
                <a:ea typeface="汉仪中黑 简" panose="00020600040101010101" charset="-122"/>
              </a:defRPr>
            </a:lvl2pPr>
            <a:lvl3pPr indent="0" eaLnBrk="1" fontAlgn="auto" latinLnBrk="0" hangingPunct="1">
              <a:defRPr>
                <a:solidFill>
                  <a:schemeClr val="tx1"/>
                </a:solidFill>
                <a:latin typeface="Arial" panose="020B0604020202020204" pitchFamily="34" charset="0"/>
                <a:ea typeface="汉仪中黑 简" panose="00020600040101010101" charset="-122"/>
              </a:defRPr>
            </a:lvl3pPr>
            <a:lvl4pPr indent="0" eaLnBrk="1" fontAlgn="auto" latinLnBrk="0" hangingPunct="1">
              <a:defRPr>
                <a:solidFill>
                  <a:schemeClr val="tx1"/>
                </a:solidFill>
                <a:latin typeface="Arial" panose="020B0604020202020204" pitchFamily="34" charset="0"/>
                <a:ea typeface="汉仪中黑 简" panose="00020600040101010101" charset="-122"/>
              </a:defRPr>
            </a:lvl4pPr>
            <a:lvl5pPr indent="0" eaLnBrk="1" fontAlgn="auto" latinLnBrk="0" hangingPunct="1">
              <a:defRPr>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12"/>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14"/>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pic>
        <p:nvPicPr>
          <p:cNvPr id="2" name="图片 1"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pic>
        <p:nvPicPr>
          <p:cNvPr id="6" name="图片 5"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9" name="图片 8"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3" name="日期占位符 2"/>
          <p:cNvSpPr>
            <a:spLocks noGrp="1"/>
          </p:cNvSpPr>
          <p:nvPr>
            <p:ph type="dt" sz="half" idx="10"/>
            <p:custDataLst>
              <p:tags r:id="rId10"/>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12"/>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13"/>
            </p:custDataLst>
          </p:nvPr>
        </p:nvSpPr>
        <p:spPr>
          <a:xfrm>
            <a:off x="669930" y="952508"/>
            <a:ext cx="10852237" cy="5388907"/>
          </a:xfrm>
        </p:spPr>
        <p:txBody>
          <a:bodyPr/>
          <a:lstStyle>
            <a:lvl1pPr>
              <a:defRPr>
                <a:solidFill>
                  <a:schemeClr val="tx1"/>
                </a:solidFill>
                <a:latin typeface="Arial" panose="020B0604020202020204" pitchFamily="34" charset="0"/>
                <a:ea typeface="汉仪中黑 简" panose="00020600040101010101" charset="-122"/>
              </a:defRPr>
            </a:lvl1pPr>
            <a:lvl2pPr>
              <a:defRPr>
                <a:solidFill>
                  <a:schemeClr val="tx1"/>
                </a:solidFill>
                <a:latin typeface="Arial" panose="020B0604020202020204" pitchFamily="34" charset="0"/>
                <a:ea typeface="汉仪中黑 简" panose="00020600040101010101" charset="-122"/>
              </a:defRPr>
            </a:lvl2pPr>
            <a:lvl3pPr>
              <a:defRPr>
                <a:solidFill>
                  <a:schemeClr val="tx1"/>
                </a:solidFill>
                <a:latin typeface="Arial" panose="020B0604020202020204" pitchFamily="34" charset="0"/>
                <a:ea typeface="汉仪中黑 简" panose="00020600040101010101" charset="-122"/>
              </a:defRPr>
            </a:lvl3pPr>
            <a:lvl4pPr>
              <a:defRPr>
                <a:solidFill>
                  <a:schemeClr val="tx1"/>
                </a:solidFill>
                <a:latin typeface="Arial" panose="020B0604020202020204" pitchFamily="34" charset="0"/>
                <a:ea typeface="汉仪中黑 简" panose="00020600040101010101" charset="-122"/>
              </a:defRPr>
            </a:lvl4pPr>
            <a:lvl5pPr>
              <a:defRPr>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pic>
        <p:nvPicPr>
          <p:cNvPr id="6" name="图片 5" descr="VCG41N688515050y"/>
          <p:cNvPicPr>
            <a:picLocks noChangeAspect="1"/>
          </p:cNvPicPr>
          <p:nvPr>
            <p:custDataLst>
              <p:tags r:id="rId2"/>
            </p:custDataLst>
          </p:nvPr>
        </p:nvPicPr>
        <p:blipFill>
          <a:blip r:embed="rId3"/>
          <a:stretch>
            <a:fillRect/>
          </a:stretch>
        </p:blipFill>
        <p:spPr>
          <a:xfrm>
            <a:off x="-317" y="-317"/>
            <a:ext cx="12192635" cy="6857683"/>
          </a:xfrm>
          <a:prstGeom prst="rect">
            <a:avLst/>
          </a:prstGeom>
        </p:spPr>
      </p:pic>
      <p:pic>
        <p:nvPicPr>
          <p:cNvPr id="2" name="图片 1" descr="1_画板 1"/>
          <p:cNvPicPr>
            <a:picLocks noChangeAspect="1"/>
          </p:cNvPicPr>
          <p:nvPr>
            <p:custDataLst>
              <p:tags r:id="rId4"/>
            </p:custDataLst>
          </p:nvPr>
        </p:nvPicPr>
        <p:blipFill>
          <a:blip r:embed="rId5"/>
          <a:srcRect b="71020"/>
          <a:stretch>
            <a:fillRect/>
          </a:stretch>
        </p:blipFill>
        <p:spPr>
          <a:xfrm>
            <a:off x="0" y="0"/>
            <a:ext cx="12191365" cy="1987447"/>
          </a:xfrm>
          <a:prstGeom prst="rect">
            <a:avLst/>
          </a:prstGeom>
        </p:spPr>
      </p:pic>
      <p:pic>
        <p:nvPicPr>
          <p:cNvPr id="9" name="图片 8" descr="1_画板 1"/>
          <p:cNvPicPr>
            <a:picLocks noChangeAspect="1"/>
          </p:cNvPicPr>
          <p:nvPr>
            <p:custDataLst>
              <p:tags r:id="rId6"/>
            </p:custDataLst>
          </p:nvPr>
        </p:nvPicPr>
        <p:blipFill>
          <a:blip r:embed="rId7"/>
          <a:srcRect t="68927" b="1825"/>
          <a:stretch>
            <a:fillRect/>
          </a:stretch>
        </p:blipFill>
        <p:spPr>
          <a:xfrm>
            <a:off x="42150" y="4866640"/>
            <a:ext cx="12107065" cy="1991360"/>
          </a:xfrm>
          <a:prstGeom prst="rect">
            <a:avLst/>
          </a:prstGeom>
        </p:spPr>
      </p:pic>
      <p:pic>
        <p:nvPicPr>
          <p:cNvPr id="10" name="图片 9" descr="未标题-1_画板 1_画板 1"/>
          <p:cNvPicPr>
            <a:picLocks noChangeAspect="1"/>
          </p:cNvPicPr>
          <p:nvPr>
            <p:custDataLst>
              <p:tags r:id="rId8"/>
            </p:custDataLst>
          </p:nvPr>
        </p:nvPicPr>
        <p:blipFill>
          <a:blip r:embed="rId9"/>
          <a:srcRect r="81208"/>
          <a:stretch>
            <a:fillRect/>
          </a:stretch>
        </p:blipFill>
        <p:spPr>
          <a:xfrm>
            <a:off x="635" y="18391"/>
            <a:ext cx="2279002" cy="6820584"/>
          </a:xfrm>
          <a:prstGeom prst="rect">
            <a:avLst/>
          </a:prstGeom>
        </p:spPr>
      </p:pic>
      <p:pic>
        <p:nvPicPr>
          <p:cNvPr id="11" name="图片 10" descr="未标题-1_画板 1_画板 1"/>
          <p:cNvPicPr>
            <a:picLocks noChangeAspect="1"/>
          </p:cNvPicPr>
          <p:nvPr>
            <p:custDataLst>
              <p:tags r:id="rId10"/>
            </p:custDataLst>
          </p:nvPr>
        </p:nvPicPr>
        <p:blipFill>
          <a:blip r:embed="rId11"/>
          <a:srcRect l="81365"/>
          <a:stretch>
            <a:fillRect/>
          </a:stretch>
        </p:blipFill>
        <p:spPr>
          <a:xfrm>
            <a:off x="9919536" y="-318"/>
            <a:ext cx="2272451" cy="6858000"/>
          </a:xfrm>
          <a:prstGeom prst="rect">
            <a:avLst/>
          </a:prstGeom>
        </p:spPr>
      </p:pic>
      <p:sp>
        <p:nvSpPr>
          <p:cNvPr id="3" name="日期占位符 2"/>
          <p:cNvSpPr>
            <a:spLocks noGrp="1"/>
          </p:cNvSpPr>
          <p:nvPr>
            <p:ph type="dt" sz="half" idx="10"/>
            <p:custDataLst>
              <p:tags r:id="rId12"/>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14"/>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
        <p:nvSpPr>
          <p:cNvPr id="7" name="标题 1"/>
          <p:cNvSpPr/>
          <p:nvPr>
            <p:ph type="title" idx="1" hasCustomPrompt="1"/>
            <p:custDataLst>
              <p:tags r:id="rId15"/>
            </p:custDataLst>
          </p:nvPr>
        </p:nvSpPr>
        <p:spPr>
          <a:xfrm>
            <a:off x="2050692" y="2459355"/>
            <a:ext cx="8090616" cy="1278890"/>
          </a:xfrm>
          <a:noFill/>
        </p:spPr>
        <p:txBody>
          <a:bodyPr vert="horz" wrap="square" lIns="91440" tIns="45720" rIns="0" bIns="45720" rtlCol="0" anchor="b" anchorCtr="0">
            <a:normAutofit/>
          </a:bodyPr>
          <a:lstStyle>
            <a:lvl1pPr marL="0" marR="0" algn="ctr" defTabSz="914400" rtl="0" eaLnBrk="1" fontAlgn="auto" latinLnBrk="0" hangingPunct="1">
              <a:lnSpc>
                <a:spcPct val="100000"/>
              </a:lnSpc>
              <a:spcBef>
                <a:spcPct val="0"/>
              </a:spcBef>
              <a:buClrTx/>
              <a:buSzTx/>
              <a:buFontTx/>
              <a:buNone/>
              <a:defRPr kumimoji="0" lang="zh-CN" altLang="en-US" sz="6600" b="0" i="0" u="none" strike="noStrike" kern="1200" cap="none" spc="0" normalizeH="0" baseline="0" noProof="1">
                <a:solidFill>
                  <a:schemeClr val="accent1">
                    <a:lumMod val="50000"/>
                  </a:schemeClr>
                </a:solidFill>
                <a:uFillTx/>
                <a:latin typeface="Arial" panose="020B0604020202020204" pitchFamily="34" charset="0"/>
                <a:ea typeface="汉仪大黑简" panose="02010609000101010101" charset="-122"/>
                <a:cs typeface="汉仪旗黑-90S" panose="00020600040101010101" charset="-122"/>
              </a:defRPr>
            </a:lvl1pPr>
          </a:lstStyle>
          <a:p>
            <a:pPr lvl="0"/>
            <a:r>
              <a:rPr>
                <a:sym typeface="+mn-ea"/>
              </a:rPr>
              <a:t>编辑标题</a:t>
            </a:r>
            <a:endParaRPr>
              <a:sym typeface="+mn-ea"/>
            </a:endParaRPr>
          </a:p>
        </p:txBody>
      </p:sp>
      <p:sp>
        <p:nvSpPr>
          <p:cNvPr id="8" name="文本占位符 2"/>
          <p:cNvSpPr/>
          <p:nvPr>
            <p:ph type="body" idx="2" hasCustomPrompt="1"/>
            <p:custDataLst>
              <p:tags r:id="rId16"/>
            </p:custDataLst>
          </p:nvPr>
        </p:nvSpPr>
        <p:spPr>
          <a:xfrm>
            <a:off x="2170072" y="3850640"/>
            <a:ext cx="7851856" cy="598792"/>
          </a:xfrm>
          <a:noFill/>
        </p:spPr>
        <p:txBody>
          <a:bodyPr vert="horz" wrap="square" lIns="0" tIns="0" rIns="0" bIns="0" rtlCol="0">
            <a:normAutofit/>
          </a:bodyPr>
          <a:lstStyle>
            <a:lvl1pPr marL="0" marR="0" indent="-228600" algn="ctr" defTabSz="914400" rtl="0" eaLnBrk="1" fontAlgn="auto" latinLnBrk="0" hangingPunct="1">
              <a:lnSpc>
                <a:spcPct val="100000"/>
              </a:lnSpc>
              <a:spcBef>
                <a:spcPts val="0"/>
              </a:spcBef>
              <a:spcAft>
                <a:spcPts val="1000"/>
              </a:spcAft>
              <a:buClrTx/>
              <a:buSzTx/>
              <a:buFontTx/>
              <a:buNone/>
              <a:defRPr kumimoji="0" lang="zh-CN" altLang="en-US" sz="2400" b="0" i="0" u="none" strike="noStrike" kern="1200" cap="none" spc="2500" normalizeH="0" baseline="0" noProof="1">
                <a:solidFill>
                  <a:schemeClr val="accent1">
                    <a:lumMod val="50000"/>
                  </a:schemeClr>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单击此处添加文本</a:t>
            </a:r>
            <a:endParaRPr>
              <a:sym typeface="+mn-ea"/>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pic>
        <p:nvPicPr>
          <p:cNvPr id="7" name="图片 6"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pic>
        <p:nvPicPr>
          <p:cNvPr id="6" name="图片 5"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9" name="图片 8"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2" name="标题 1"/>
          <p:cNvSpPr>
            <a:spLocks noGrp="1"/>
          </p:cNvSpPr>
          <p:nvPr>
            <p:ph type="title"/>
            <p:custDataLst>
              <p:tags r:id="rId10"/>
            </p:custDataLst>
          </p:nvPr>
        </p:nvSpPr>
        <p:spPr/>
        <p:txBody>
          <a:bodyPr/>
          <a:lstStyle>
            <a:lvl1pPr>
              <a:defRPr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相框">
    <p:spTree>
      <p:nvGrpSpPr>
        <p:cNvPr id="1" name=""/>
        <p:cNvGrpSpPr/>
        <p:nvPr/>
      </p:nvGrpSpPr>
      <p:grpSpPr>
        <a:xfrm>
          <a:off x="0" y="0"/>
          <a:ext cx="0" cy="0"/>
          <a:chOff x="0" y="0"/>
          <a:chExt cx="0" cy="0"/>
        </a:xfrm>
      </p:grpSpPr>
      <p:pic>
        <p:nvPicPr>
          <p:cNvPr id="8" name="图片 7" descr="VCG41N688515050y"/>
          <p:cNvPicPr>
            <a:picLocks noChangeAspect="1"/>
          </p:cNvPicPr>
          <p:nvPr>
            <p:custDataLst>
              <p:tags r:id="rId2"/>
            </p:custDataLst>
          </p:nvPr>
        </p:nvPicPr>
        <p:blipFill>
          <a:blip r:embed="rId3"/>
          <a:stretch>
            <a:fillRect/>
          </a:stretch>
        </p:blipFill>
        <p:spPr>
          <a:xfrm>
            <a:off x="-317" y="635"/>
            <a:ext cx="12192635" cy="6857365"/>
          </a:xfrm>
          <a:prstGeom prst="rect">
            <a:avLst/>
          </a:prstGeom>
        </p:spPr>
      </p:pic>
      <p:pic>
        <p:nvPicPr>
          <p:cNvPr id="9" name="图片 8"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10" name="图片 9"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1" name="图片 10"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6" name="矩形 5"/>
          <p:cNvSpPr/>
          <p:nvPr>
            <p:custDataLst>
              <p:tags r:id="rId10"/>
            </p:custDataLst>
          </p:nvPr>
        </p:nvSpPr>
        <p:spPr>
          <a:xfrm>
            <a:off x="292800" y="304200"/>
            <a:ext cx="11606400" cy="62496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2" name="标题 1"/>
          <p:cNvSpPr>
            <a:spLocks noGrp="1"/>
          </p:cNvSpPr>
          <p:nvPr>
            <p:ph type="title" hasCustomPrompt="1"/>
            <p:custDataLst>
              <p:tags r:id="rId11"/>
            </p:custDataLst>
          </p:nvPr>
        </p:nvSpPr>
        <p:spPr>
          <a:xfrm>
            <a:off x="1281600" y="1249200"/>
            <a:ext cx="9626400" cy="723600"/>
          </a:xfrm>
        </p:spPr>
        <p:txBody>
          <a:bodyPr anchor="ctr"/>
          <a:lstStyle>
            <a:lvl1pPr>
              <a:defRPr sz="3200" baseline="0">
                <a:solidFill>
                  <a:schemeClr val="tx1"/>
                </a:solidFill>
                <a:latin typeface="Arial" panose="020B0604020202020204" pitchFamily="34" charset="0"/>
                <a:ea typeface="汉仪中黑 简" panose="00020600040101010101"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12"/>
            </p:custDataLst>
          </p:nvPr>
        </p:nvSpPr>
        <p:spPr>
          <a:xfrm>
            <a:off x="1281113" y="2163600"/>
            <a:ext cx="9626600" cy="34452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13"/>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4"/>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5"/>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pic>
        <p:nvPicPr>
          <p:cNvPr id="10" name="图片 9" descr="VCG41N688515050y"/>
          <p:cNvPicPr>
            <a:picLocks noChangeAspect="1"/>
          </p:cNvPicPr>
          <p:nvPr>
            <p:custDataLst>
              <p:tags r:id="rId2"/>
            </p:custDataLst>
          </p:nvPr>
        </p:nvPicPr>
        <p:blipFill>
          <a:blip r:embed="rId3"/>
          <a:stretch>
            <a:fillRect/>
          </a:stretch>
        </p:blipFill>
        <p:spPr>
          <a:xfrm>
            <a:off x="-317" y="635"/>
            <a:ext cx="12192635" cy="6857365"/>
          </a:xfrm>
          <a:prstGeom prst="rect">
            <a:avLst/>
          </a:prstGeom>
        </p:spPr>
      </p:pic>
      <p:sp>
        <p:nvSpPr>
          <p:cNvPr id="8" name="矩形 7"/>
          <p:cNvSpPr/>
          <p:nvPr>
            <p:custDataLst>
              <p:tags r:id="rId4"/>
            </p:custDataLst>
          </p:nvPr>
        </p:nvSpPr>
        <p:spPr>
          <a:xfrm>
            <a:off x="0" y="-8255"/>
            <a:ext cx="4823460" cy="686625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dirty="0">
              <a:solidFill>
                <a:schemeClr val="lt1"/>
              </a:solidFill>
              <a:sym typeface="+mn-ea"/>
            </a:endParaRPr>
          </a:p>
        </p:txBody>
      </p:sp>
      <p:pic>
        <p:nvPicPr>
          <p:cNvPr id="6" name="图片 5" descr="4_画板 1"/>
          <p:cNvPicPr>
            <a:picLocks noChangeAspect="1"/>
          </p:cNvPicPr>
          <p:nvPr>
            <p:custDataLst>
              <p:tags r:id="rId5"/>
            </p:custDataLst>
          </p:nvPr>
        </p:nvPicPr>
        <p:blipFill>
          <a:blip r:embed="rId6"/>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7"/>
            </p:custDataLst>
          </p:nvPr>
        </p:nvPicPr>
        <p:blipFill>
          <a:blip r:embed="rId6"/>
          <a:srcRect l="83029" t="66989" r="1101" b="1345"/>
          <a:stretch>
            <a:fillRect/>
          </a:stretch>
        </p:blipFill>
        <p:spPr>
          <a:xfrm>
            <a:off x="10387965" y="4839241"/>
            <a:ext cx="1802752" cy="2022569"/>
          </a:xfrm>
          <a:prstGeom prst="rect">
            <a:avLst/>
          </a:prstGeom>
        </p:spPr>
      </p:pic>
      <p:sp>
        <p:nvSpPr>
          <p:cNvPr id="2" name="标题 1"/>
          <p:cNvSpPr>
            <a:spLocks noGrp="1"/>
          </p:cNvSpPr>
          <p:nvPr>
            <p:ph type="title" hasCustomPrompt="1"/>
            <p:custDataLst>
              <p:tags r:id="rId8"/>
            </p:custDataLst>
          </p:nvPr>
        </p:nvSpPr>
        <p:spPr>
          <a:xfrm>
            <a:off x="583200" y="770400"/>
            <a:ext cx="3960000" cy="882000"/>
          </a:xfrm>
        </p:spPr>
        <p:txBody>
          <a:bodyPr anchor="ctr" anchorCtr="0"/>
          <a:lstStyle>
            <a:lvl1pPr>
              <a:defRPr sz="3600" baseline="0">
                <a:solidFill>
                  <a:schemeClr val="tx1"/>
                </a:solidFill>
                <a:latin typeface="Arial" panose="020B0604020202020204" pitchFamily="34" charset="0"/>
                <a:ea typeface="汉仪中黑 简" panose="00020600040101010101"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1"/>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2"/>
            </p:custDataLst>
          </p:nvPr>
        </p:nvSpPr>
        <p:spPr>
          <a:xfrm>
            <a:off x="586800" y="1764000"/>
            <a:ext cx="3956400" cy="40932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3"/>
            </p:custDataLst>
          </p:nvPr>
        </p:nvSpPr>
        <p:spPr>
          <a:xfrm>
            <a:off x="5101200" y="769938"/>
            <a:ext cx="6480000" cy="5087937"/>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pic>
        <p:nvPicPr>
          <p:cNvPr id="8" name="图片 7" descr="VCG41N688515050y"/>
          <p:cNvPicPr>
            <a:picLocks noChangeAspect="1"/>
          </p:cNvPicPr>
          <p:nvPr>
            <p:custDataLst>
              <p:tags r:id="rId2"/>
            </p:custDataLst>
          </p:nvPr>
        </p:nvPicPr>
        <p:blipFill>
          <a:blip r:embed="rId3"/>
          <a:stretch>
            <a:fillRect/>
          </a:stretch>
        </p:blipFill>
        <p:spPr>
          <a:xfrm>
            <a:off x="-317" y="635"/>
            <a:ext cx="12192635" cy="6857365"/>
          </a:xfrm>
          <a:prstGeom prst="rect">
            <a:avLst/>
          </a:prstGeom>
        </p:spPr>
      </p:pic>
      <p:sp>
        <p:nvSpPr>
          <p:cNvPr id="6" name="矩形 5"/>
          <p:cNvSpPr/>
          <p:nvPr>
            <p:custDataLst>
              <p:tags r:id="rId4"/>
            </p:custDataLst>
          </p:nvPr>
        </p:nvSpPr>
        <p:spPr>
          <a:xfrm>
            <a:off x="0" y="0"/>
            <a:ext cx="12192000" cy="2664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a:solidFill>
                <a:schemeClr val="lt1"/>
              </a:solidFill>
              <a:sym typeface="+mn-ea"/>
            </a:endParaRPr>
          </a:p>
        </p:txBody>
      </p:sp>
      <p:pic>
        <p:nvPicPr>
          <p:cNvPr id="12" name="图片 11" descr="4_画板 1"/>
          <p:cNvPicPr>
            <a:picLocks noChangeAspect="1"/>
          </p:cNvPicPr>
          <p:nvPr>
            <p:custDataLst>
              <p:tags r:id="rId5"/>
            </p:custDataLst>
          </p:nvPr>
        </p:nvPicPr>
        <p:blipFill>
          <a:blip r:embed="rId6"/>
          <a:srcRect l="83029" t="66989" r="1101" b="1345"/>
          <a:stretch>
            <a:fillRect/>
          </a:stretch>
        </p:blipFill>
        <p:spPr>
          <a:xfrm>
            <a:off x="10387965" y="4839241"/>
            <a:ext cx="1802752" cy="2022569"/>
          </a:xfrm>
          <a:prstGeom prst="rect">
            <a:avLst/>
          </a:prstGeom>
        </p:spPr>
      </p:pic>
      <p:sp>
        <p:nvSpPr>
          <p:cNvPr id="2" name="标题 1"/>
          <p:cNvSpPr>
            <a:spLocks noGrp="1"/>
          </p:cNvSpPr>
          <p:nvPr>
            <p:ph type="title"/>
            <p:custDataLst>
              <p:tags r:id="rId7"/>
            </p:custDataLst>
          </p:nvPr>
        </p:nvSpPr>
        <p:spPr>
          <a:xfrm>
            <a:off x="612000" y="781200"/>
            <a:ext cx="10976400" cy="626400"/>
          </a:xfrm>
        </p:spPr>
        <p:txBody>
          <a:bodyPr anchor="ctr"/>
          <a:lstStyle>
            <a:lvl1pPr algn="ctr">
              <a:defRPr sz="3600"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612000" y="1659600"/>
            <a:ext cx="10975975" cy="828000"/>
          </a:xfrm>
        </p:spPr>
        <p:txBody>
          <a:bodyPr/>
          <a:lstStyle>
            <a:lvl1pPr algn="ct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2"/>
            </p:custDataLst>
          </p:nvPr>
        </p:nvSpPr>
        <p:spPr>
          <a:xfrm>
            <a:off x="612775" y="2808000"/>
            <a:ext cx="10965600" cy="34308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pic>
        <p:nvPicPr>
          <p:cNvPr id="11" name="图片 10" descr="VCG41N688515050y"/>
          <p:cNvPicPr>
            <a:picLocks noChangeAspect="1"/>
          </p:cNvPicPr>
          <p:nvPr>
            <p:custDataLst>
              <p:tags r:id="rId2"/>
            </p:custDataLst>
          </p:nvPr>
        </p:nvPicPr>
        <p:blipFill>
          <a:blip r:embed="rId3"/>
          <a:stretch>
            <a:fillRect/>
          </a:stretch>
        </p:blipFill>
        <p:spPr>
          <a:xfrm>
            <a:off x="-317" y="635"/>
            <a:ext cx="12192635" cy="6857365"/>
          </a:xfrm>
          <a:prstGeom prst="rect">
            <a:avLst/>
          </a:prstGeom>
        </p:spPr>
      </p:pic>
      <p:sp>
        <p:nvSpPr>
          <p:cNvPr id="10" name="矩形 9"/>
          <p:cNvSpPr/>
          <p:nvPr>
            <p:custDataLst>
              <p:tags r:id="rId4"/>
            </p:custDataLst>
          </p:nvPr>
        </p:nvSpPr>
        <p:spPr>
          <a:xfrm>
            <a:off x="0" y="5029836"/>
            <a:ext cx="12192000" cy="182879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a:solidFill>
                <a:schemeClr val="lt1"/>
              </a:solidFill>
              <a:sym typeface="+mn-ea"/>
            </a:endParaRPr>
          </a:p>
        </p:txBody>
      </p:sp>
      <p:pic>
        <p:nvPicPr>
          <p:cNvPr id="6" name="图片 5" descr="4_画板 1"/>
          <p:cNvPicPr>
            <a:picLocks noChangeAspect="1"/>
          </p:cNvPicPr>
          <p:nvPr>
            <p:custDataLst>
              <p:tags r:id="rId5"/>
            </p:custDataLst>
          </p:nvPr>
        </p:nvPicPr>
        <p:blipFill>
          <a:blip r:embed="rId6"/>
          <a:srcRect l="85292" b="70205"/>
          <a:stretch>
            <a:fillRect/>
          </a:stretch>
        </p:blipFill>
        <p:spPr>
          <a:xfrm>
            <a:off x="10402649" y="0"/>
            <a:ext cx="1789338" cy="2038984"/>
          </a:xfrm>
          <a:prstGeom prst="rect">
            <a:avLst/>
          </a:prstGeom>
        </p:spPr>
      </p:pic>
      <p:pic>
        <p:nvPicPr>
          <p:cNvPr id="8" name="图片 7" descr="4_画板 1"/>
          <p:cNvPicPr>
            <a:picLocks noChangeAspect="1"/>
          </p:cNvPicPr>
          <p:nvPr>
            <p:custDataLst>
              <p:tags r:id="rId7"/>
            </p:custDataLst>
          </p:nvPr>
        </p:nvPicPr>
        <p:blipFill>
          <a:blip r:embed="rId6"/>
          <a:srcRect r="85161" b="70205"/>
          <a:stretch>
            <a:fillRect/>
          </a:stretch>
        </p:blipFill>
        <p:spPr>
          <a:xfrm>
            <a:off x="-3175" y="0"/>
            <a:ext cx="1803385" cy="2036243"/>
          </a:xfrm>
          <a:prstGeom prst="rect">
            <a:avLst/>
          </a:prstGeom>
        </p:spPr>
      </p:pic>
      <p:sp>
        <p:nvSpPr>
          <p:cNvPr id="2" name="标题 1"/>
          <p:cNvSpPr>
            <a:spLocks noGrp="1"/>
          </p:cNvSpPr>
          <p:nvPr>
            <p:ph type="title"/>
            <p:custDataLst>
              <p:tags r:id="rId8"/>
            </p:custDataLst>
          </p:nvPr>
        </p:nvSpPr>
        <p:spPr>
          <a:xfrm>
            <a:off x="604800" y="669600"/>
            <a:ext cx="10976400" cy="565200"/>
          </a:xfrm>
        </p:spPr>
        <p:txBody>
          <a:bodyPr anchor="ctr" anchorCtr="0"/>
          <a:lstStyle>
            <a:lvl1pPr algn="ctr">
              <a:defRPr sz="3200"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1"/>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2"/>
            </p:custDataLst>
          </p:nvPr>
        </p:nvSpPr>
        <p:spPr>
          <a:xfrm>
            <a:off x="604837" y="1681200"/>
            <a:ext cx="10990800" cy="32112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3"/>
            </p:custDataLst>
          </p:nvPr>
        </p:nvSpPr>
        <p:spPr>
          <a:xfrm>
            <a:off x="594000" y="5180400"/>
            <a:ext cx="11001600" cy="1011600"/>
          </a:xfrm>
        </p:spPr>
        <p:txBody>
          <a:bodyPr/>
          <a:lstStyle>
            <a:lvl1pP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pic>
        <p:nvPicPr>
          <p:cNvPr id="10" name="图片 9" descr="VCG41N688515050y"/>
          <p:cNvPicPr>
            <a:picLocks noChangeAspect="1"/>
          </p:cNvPicPr>
          <p:nvPr>
            <p:custDataLst>
              <p:tags r:id="rId2"/>
            </p:custDataLst>
          </p:nvPr>
        </p:nvPicPr>
        <p:blipFill>
          <a:blip r:embed="rId3"/>
          <a:stretch>
            <a:fillRect/>
          </a:stretch>
        </p:blipFill>
        <p:spPr>
          <a:xfrm>
            <a:off x="-317" y="635"/>
            <a:ext cx="12192635" cy="6857365"/>
          </a:xfrm>
          <a:prstGeom prst="rect">
            <a:avLst/>
          </a:prstGeom>
        </p:spPr>
      </p:pic>
      <p:sp>
        <p:nvSpPr>
          <p:cNvPr id="8" name="矩形 7"/>
          <p:cNvSpPr/>
          <p:nvPr>
            <p:custDataLst>
              <p:tags r:id="rId4"/>
            </p:custDataLst>
          </p:nvPr>
        </p:nvSpPr>
        <p:spPr>
          <a:xfrm>
            <a:off x="0" y="0"/>
            <a:ext cx="12192000" cy="9144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a:solidFill>
                <a:schemeClr val="lt1"/>
              </a:solidFill>
              <a:sym typeface="+mn-ea"/>
            </a:endParaRPr>
          </a:p>
        </p:txBody>
      </p:sp>
      <p:pic>
        <p:nvPicPr>
          <p:cNvPr id="12" name="图片 11" descr="4_画板 1"/>
          <p:cNvPicPr>
            <a:picLocks noChangeAspect="1"/>
          </p:cNvPicPr>
          <p:nvPr>
            <p:custDataLst>
              <p:tags r:id="rId5"/>
            </p:custDataLst>
          </p:nvPr>
        </p:nvPicPr>
        <p:blipFill>
          <a:blip r:embed="rId6"/>
          <a:srcRect l="83029" t="66989" r="1101" b="1345"/>
          <a:stretch>
            <a:fillRect/>
          </a:stretch>
        </p:blipFill>
        <p:spPr>
          <a:xfrm>
            <a:off x="10765790" y="5263123"/>
            <a:ext cx="1424927" cy="1598675"/>
          </a:xfrm>
          <a:prstGeom prst="rect">
            <a:avLst/>
          </a:prstGeom>
        </p:spPr>
      </p:pic>
      <p:pic>
        <p:nvPicPr>
          <p:cNvPr id="6" name="图片 5" descr="4_画板 1"/>
          <p:cNvPicPr>
            <a:picLocks noChangeAspect="1"/>
          </p:cNvPicPr>
          <p:nvPr>
            <p:custDataLst>
              <p:tags r:id="rId7"/>
            </p:custDataLst>
          </p:nvPr>
        </p:nvPicPr>
        <p:blipFill>
          <a:blip r:embed="rId8"/>
          <a:srcRect l="1005" t="68806" r="84156" b="1676"/>
          <a:stretch>
            <a:fillRect/>
          </a:stretch>
        </p:blipFill>
        <p:spPr>
          <a:xfrm>
            <a:off x="-3175" y="4844549"/>
            <a:ext cx="1803385" cy="2017260"/>
          </a:xfrm>
          <a:prstGeom prst="rect">
            <a:avLst/>
          </a:prstGeom>
        </p:spPr>
      </p:pic>
      <p:sp>
        <p:nvSpPr>
          <p:cNvPr id="2" name="标题 1"/>
          <p:cNvSpPr>
            <a:spLocks noGrp="1"/>
          </p:cNvSpPr>
          <p:nvPr>
            <p:ph type="title"/>
            <p:custDataLst>
              <p:tags r:id="rId9"/>
            </p:custDataLst>
          </p:nvPr>
        </p:nvSpPr>
        <p:spPr>
          <a:xfrm>
            <a:off x="579600" y="237600"/>
            <a:ext cx="11037600" cy="441964"/>
          </a:xfrm>
        </p:spPr>
        <p:txBody>
          <a:bodyPr/>
          <a:lstStyle>
            <a:lvl1pPr>
              <a:defRPr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3"/>
            </p:custDataLst>
          </p:nvPr>
        </p:nvSpPr>
        <p:spPr>
          <a:xfrm>
            <a:off x="579600" y="1663200"/>
            <a:ext cx="5342400" cy="28944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4"/>
            </p:custDataLst>
          </p:nvPr>
        </p:nvSpPr>
        <p:spPr>
          <a:xfrm>
            <a:off x="6242400" y="1663200"/>
            <a:ext cx="5367600" cy="28944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5"/>
            </p:custDataLst>
          </p:nvPr>
        </p:nvSpPr>
        <p:spPr>
          <a:xfrm>
            <a:off x="572400" y="4816800"/>
            <a:ext cx="5342400" cy="781200"/>
          </a:xfrm>
        </p:spPr>
        <p:txBody>
          <a:bodyPr/>
          <a:lstStyle>
            <a:lvl1pP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6"/>
            </p:custDataLst>
          </p:nvPr>
        </p:nvSpPr>
        <p:spPr>
          <a:xfrm>
            <a:off x="6253200" y="4813200"/>
            <a:ext cx="5367600" cy="781200"/>
          </a:xfrm>
        </p:spPr>
        <p:txBody>
          <a:bodyPr/>
          <a:lstStyle>
            <a:lvl1pP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腰带">
    <p:spTree>
      <p:nvGrpSpPr>
        <p:cNvPr id="1" name=""/>
        <p:cNvGrpSpPr/>
        <p:nvPr/>
      </p:nvGrpSpPr>
      <p:grpSpPr>
        <a:xfrm>
          <a:off x="0" y="0"/>
          <a:ext cx="0" cy="0"/>
          <a:chOff x="0" y="0"/>
          <a:chExt cx="0" cy="0"/>
        </a:xfrm>
      </p:grpSpPr>
      <p:pic>
        <p:nvPicPr>
          <p:cNvPr id="8" name="图片 7"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sp>
        <p:nvSpPr>
          <p:cNvPr id="6" name="矩形 5"/>
          <p:cNvSpPr/>
          <p:nvPr>
            <p:custDataLst>
              <p:tags r:id="rId4"/>
            </p:custDataLst>
          </p:nvPr>
        </p:nvSpPr>
        <p:spPr>
          <a:xfrm>
            <a:off x="0" y="959224"/>
            <a:ext cx="12192000" cy="493955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a:solidFill>
                <a:schemeClr val="lt1"/>
              </a:solidFill>
              <a:sym typeface="+mn-ea"/>
            </a:endParaRPr>
          </a:p>
        </p:txBody>
      </p:sp>
      <p:pic>
        <p:nvPicPr>
          <p:cNvPr id="12" name="图片 11" descr="4_画板 1"/>
          <p:cNvPicPr>
            <a:picLocks noChangeAspect="1"/>
          </p:cNvPicPr>
          <p:nvPr>
            <p:custDataLst>
              <p:tags r:id="rId5"/>
            </p:custDataLst>
          </p:nvPr>
        </p:nvPicPr>
        <p:blipFill>
          <a:blip r:embed="rId6"/>
          <a:srcRect l="83029" t="66989" r="1101" b="1345"/>
          <a:stretch>
            <a:fillRect/>
          </a:stretch>
        </p:blipFill>
        <p:spPr>
          <a:xfrm>
            <a:off x="10765790" y="5263123"/>
            <a:ext cx="1424927" cy="1598675"/>
          </a:xfrm>
          <a:prstGeom prst="rect">
            <a:avLst/>
          </a:prstGeom>
        </p:spPr>
      </p:pic>
      <p:sp>
        <p:nvSpPr>
          <p:cNvPr id="2" name="标题 1"/>
          <p:cNvSpPr>
            <a:spLocks noGrp="1"/>
          </p:cNvSpPr>
          <p:nvPr>
            <p:ph type="title" hasCustomPrompt="1"/>
            <p:custDataLst>
              <p:tags r:id="rId7"/>
            </p:custDataLst>
          </p:nvPr>
        </p:nvSpPr>
        <p:spPr>
          <a:xfrm>
            <a:off x="1522800" y="1339200"/>
            <a:ext cx="9144000" cy="2386800"/>
          </a:xfrm>
        </p:spPr>
        <p:txBody>
          <a:bodyPr anchor="b"/>
          <a:lstStyle>
            <a:lvl1pPr algn="ctr">
              <a:defRPr sz="6000" baseline="0">
                <a:solidFill>
                  <a:schemeClr val="tx1"/>
                </a:solidFill>
                <a:latin typeface="Arial" panose="020B0604020202020204" pitchFamily="34" charset="0"/>
                <a:ea typeface="汉仪中黑 简" panose="00020600040101010101"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1522413" y="3862800"/>
            <a:ext cx="9144000" cy="1656000"/>
          </a:xfrm>
        </p:spPr>
        <p:txBody>
          <a:bodyPr/>
          <a:lstStyle>
            <a:lvl1pPr algn="ct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3" name="图片 2" descr="VCG41N688515050y"/>
          <p:cNvPicPr>
            <a:picLocks noChangeAspect="1"/>
          </p:cNvPicPr>
          <p:nvPr>
            <p:custDataLst>
              <p:tags r:id="rId2"/>
            </p:custDataLst>
          </p:nvPr>
        </p:nvPicPr>
        <p:blipFill>
          <a:blip r:embed="rId3"/>
          <a:stretch>
            <a:fillRect/>
          </a:stretch>
        </p:blipFill>
        <p:spPr>
          <a:xfrm>
            <a:off x="-317" y="-317"/>
            <a:ext cx="12192635" cy="6857683"/>
          </a:xfrm>
          <a:prstGeom prst="rect">
            <a:avLst/>
          </a:prstGeom>
        </p:spPr>
      </p:pic>
      <p:pic>
        <p:nvPicPr>
          <p:cNvPr id="4" name="图片 3" descr="1_画板 1"/>
          <p:cNvPicPr>
            <a:picLocks noChangeAspect="1"/>
          </p:cNvPicPr>
          <p:nvPr>
            <p:custDataLst>
              <p:tags r:id="rId4"/>
            </p:custDataLst>
          </p:nvPr>
        </p:nvPicPr>
        <p:blipFill>
          <a:blip r:embed="rId5"/>
          <a:srcRect b="71020"/>
          <a:stretch>
            <a:fillRect/>
          </a:stretch>
        </p:blipFill>
        <p:spPr>
          <a:xfrm>
            <a:off x="0" y="0"/>
            <a:ext cx="12191365" cy="1987447"/>
          </a:xfrm>
          <a:prstGeom prst="rect">
            <a:avLst/>
          </a:prstGeom>
        </p:spPr>
      </p:pic>
      <p:pic>
        <p:nvPicPr>
          <p:cNvPr id="9" name="图片 8" descr="1_画板 1"/>
          <p:cNvPicPr>
            <a:picLocks noChangeAspect="1"/>
          </p:cNvPicPr>
          <p:nvPr>
            <p:custDataLst>
              <p:tags r:id="rId6"/>
            </p:custDataLst>
          </p:nvPr>
        </p:nvPicPr>
        <p:blipFill>
          <a:blip r:embed="rId7"/>
          <a:srcRect t="71159"/>
          <a:stretch>
            <a:fillRect/>
          </a:stretch>
        </p:blipFill>
        <p:spPr>
          <a:xfrm>
            <a:off x="0" y="4880713"/>
            <a:ext cx="12191365" cy="1977287"/>
          </a:xfrm>
          <a:prstGeom prst="rect">
            <a:avLst/>
          </a:prstGeom>
        </p:spPr>
      </p:pic>
      <p:pic>
        <p:nvPicPr>
          <p:cNvPr id="10" name="图片 9" descr="未标题-1_画板 1_画板 1"/>
          <p:cNvPicPr>
            <a:picLocks noChangeAspect="1"/>
          </p:cNvPicPr>
          <p:nvPr>
            <p:custDataLst>
              <p:tags r:id="rId8"/>
            </p:custDataLst>
          </p:nvPr>
        </p:nvPicPr>
        <p:blipFill>
          <a:blip r:embed="rId9"/>
          <a:srcRect r="81208"/>
          <a:stretch>
            <a:fillRect/>
          </a:stretch>
        </p:blipFill>
        <p:spPr>
          <a:xfrm>
            <a:off x="635" y="18391"/>
            <a:ext cx="2279002" cy="6820584"/>
          </a:xfrm>
          <a:prstGeom prst="rect">
            <a:avLst/>
          </a:prstGeom>
        </p:spPr>
      </p:pic>
      <p:pic>
        <p:nvPicPr>
          <p:cNvPr id="11" name="图片 10" descr="未标题-1_画板 1_画板 1"/>
          <p:cNvPicPr>
            <a:picLocks noChangeAspect="1"/>
          </p:cNvPicPr>
          <p:nvPr>
            <p:custDataLst>
              <p:tags r:id="rId10"/>
            </p:custDataLst>
          </p:nvPr>
        </p:nvPicPr>
        <p:blipFill>
          <a:blip r:embed="rId11"/>
          <a:srcRect l="81365"/>
          <a:stretch>
            <a:fillRect/>
          </a:stretch>
        </p:blipFill>
        <p:spPr>
          <a:xfrm>
            <a:off x="9919536" y="-318"/>
            <a:ext cx="2272451" cy="6858000"/>
          </a:xfrm>
          <a:prstGeom prst="rect">
            <a:avLst/>
          </a:prstGeom>
        </p:spPr>
      </p:pic>
      <p:sp>
        <p:nvSpPr>
          <p:cNvPr id="16" name="日期占位符 15"/>
          <p:cNvSpPr>
            <a:spLocks noGrp="1"/>
          </p:cNvSpPr>
          <p:nvPr>
            <p:ph type="dt" sz="half" idx="10"/>
            <p:custDataLst>
              <p:tags r:id="rId12"/>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1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18" name="灯片编号占位符 17"/>
          <p:cNvSpPr>
            <a:spLocks noGrp="1"/>
          </p:cNvSpPr>
          <p:nvPr>
            <p:ph type="sldNum" sz="quarter" idx="12"/>
            <p:custDataLst>
              <p:tags r:id="rId14"/>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2" name="标题 1"/>
          <p:cNvSpPr/>
          <p:nvPr>
            <p:ph type="ctrTitle" idx="1" hasCustomPrompt="1"/>
            <p:custDataLst>
              <p:tags r:id="rId15"/>
            </p:custDataLst>
          </p:nvPr>
        </p:nvSpPr>
        <p:spPr>
          <a:xfrm>
            <a:off x="2050692" y="2459355"/>
            <a:ext cx="8090616" cy="1278890"/>
          </a:xfrm>
          <a:noFill/>
        </p:spPr>
        <p:txBody>
          <a:bodyPr vert="horz" wrap="square" lIns="91440" tIns="45720" rIns="0" bIns="45720" rtlCol="0" anchor="b" anchorCtr="0">
            <a:normAutofit/>
          </a:bodyPr>
          <a:lstStyle>
            <a:lvl1pPr marL="0" marR="0" algn="ctr" defTabSz="914400" rtl="0" eaLnBrk="1" fontAlgn="auto" latinLnBrk="0" hangingPunct="1">
              <a:lnSpc>
                <a:spcPct val="100000"/>
              </a:lnSpc>
              <a:spcBef>
                <a:spcPct val="0"/>
              </a:spcBef>
              <a:buClrTx/>
              <a:buSzTx/>
              <a:buFontTx/>
              <a:buNone/>
              <a:defRPr kumimoji="0" lang="zh-CN" altLang="en-US" sz="6600" b="0" i="0" u="none" strike="noStrike" kern="1200" cap="none" spc="0" normalizeH="0" baseline="0" noProof="1">
                <a:solidFill>
                  <a:schemeClr val="accent1">
                    <a:lumMod val="50000"/>
                  </a:schemeClr>
                </a:solidFill>
                <a:uFillTx/>
                <a:latin typeface="Arial" panose="020B0604020202020204" pitchFamily="34" charset="0"/>
                <a:ea typeface="汉仪大黑简" panose="02010609000101010101" charset="-122"/>
                <a:cs typeface="汉仪旗黑-90S" panose="00020600040101010101" charset="-122"/>
              </a:defRPr>
            </a:lvl1pPr>
          </a:lstStyle>
          <a:p>
            <a:pPr lvl="0"/>
            <a:r>
              <a:rPr>
                <a:sym typeface="+mn-ea"/>
              </a:rPr>
              <a:t>编辑标题</a:t>
            </a:r>
            <a:endParaRPr>
              <a:sym typeface="+mn-ea"/>
            </a:endParaRPr>
          </a:p>
        </p:txBody>
      </p:sp>
      <p:sp>
        <p:nvSpPr>
          <p:cNvPr id="5" name="文本占位符 2"/>
          <p:cNvSpPr/>
          <p:nvPr>
            <p:ph type="body" idx="2" hasCustomPrompt="1"/>
            <p:custDataLst>
              <p:tags r:id="rId16"/>
            </p:custDataLst>
          </p:nvPr>
        </p:nvSpPr>
        <p:spPr>
          <a:xfrm>
            <a:off x="2170072" y="3850640"/>
            <a:ext cx="7851856" cy="598792"/>
          </a:xfrm>
          <a:noFill/>
        </p:spPr>
        <p:txBody>
          <a:bodyPr vert="horz" wrap="square" lIns="0" tIns="0" rIns="0" bIns="0" rtlCol="0">
            <a:normAutofit/>
          </a:bodyPr>
          <a:lstStyle>
            <a:lvl1pPr marL="0" marR="0" indent="-228600" algn="ctr" defTabSz="914400" rtl="0" eaLnBrk="1" fontAlgn="auto" latinLnBrk="0" hangingPunct="1">
              <a:lnSpc>
                <a:spcPct val="100000"/>
              </a:lnSpc>
              <a:spcBef>
                <a:spcPts val="0"/>
              </a:spcBef>
              <a:spcAft>
                <a:spcPts val="1000"/>
              </a:spcAft>
              <a:buClrTx/>
              <a:buSzTx/>
              <a:buFontTx/>
              <a:buNone/>
              <a:defRPr kumimoji="0" lang="zh-CN" altLang="en-US" sz="2400" b="0" i="0" u="none" strike="noStrike" kern="1200" cap="none" spc="2500" normalizeH="0" baseline="0" noProof="1">
                <a:solidFill>
                  <a:schemeClr val="accent1">
                    <a:lumMod val="50000"/>
                  </a:schemeClr>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单击此处添加文本</a:t>
            </a:r>
            <a:endParaRPr>
              <a:sym typeface="+mn-ea"/>
            </a:endParaRPr>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8" name="图片 7"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pic>
        <p:nvPicPr>
          <p:cNvPr id="7" name="图片 6"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9" name="图片 8"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2" name="标题 1"/>
          <p:cNvSpPr>
            <a:spLocks noGrp="1"/>
          </p:cNvSpPr>
          <p:nvPr>
            <p:ph type="title"/>
            <p:custDataLst>
              <p:tags r:id="rId10"/>
            </p:custDataLst>
          </p:nvPr>
        </p:nvSpPr>
        <p:spPr>
          <a:xfrm>
            <a:off x="669882" y="443234"/>
            <a:ext cx="10852237" cy="441964"/>
          </a:xfrm>
        </p:spPr>
        <p:txBody>
          <a:bodyPr vert="horz" lIns="90170" tIns="46990" rIns="90170" bIns="46990" rtlCol="0" anchor="ctr"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11"/>
            </p:custDataLst>
          </p:nvPr>
        </p:nvSpPr>
        <p:spPr>
          <a:xfrm>
            <a:off x="669882" y="952508"/>
            <a:ext cx="10852237"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12"/>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14"/>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pic>
        <p:nvPicPr>
          <p:cNvPr id="3" name="图片 2" descr="VCG41N688515050y"/>
          <p:cNvPicPr>
            <a:picLocks noChangeAspect="1"/>
          </p:cNvPicPr>
          <p:nvPr>
            <p:custDataLst>
              <p:tags r:id="rId2"/>
            </p:custDataLst>
          </p:nvPr>
        </p:nvPicPr>
        <p:blipFill>
          <a:blip r:embed="rId3"/>
          <a:stretch>
            <a:fillRect/>
          </a:stretch>
        </p:blipFill>
        <p:spPr>
          <a:xfrm>
            <a:off x="-317" y="-317"/>
            <a:ext cx="12192635" cy="6857683"/>
          </a:xfrm>
          <a:prstGeom prst="rect">
            <a:avLst/>
          </a:prstGeom>
        </p:spPr>
      </p:pic>
      <p:pic>
        <p:nvPicPr>
          <p:cNvPr id="2" name="图片 1" descr="3_画板 1"/>
          <p:cNvPicPr>
            <a:picLocks noChangeAspect="1"/>
          </p:cNvPicPr>
          <p:nvPr>
            <p:custDataLst>
              <p:tags r:id="rId4"/>
            </p:custDataLst>
          </p:nvPr>
        </p:nvPicPr>
        <p:blipFill>
          <a:blip r:embed="rId5"/>
          <a:srcRect r="52104"/>
          <a:stretch>
            <a:fillRect/>
          </a:stretch>
        </p:blipFill>
        <p:spPr>
          <a:xfrm>
            <a:off x="0" y="-318"/>
            <a:ext cx="5840542" cy="6858000"/>
          </a:xfrm>
          <a:prstGeom prst="rect">
            <a:avLst/>
          </a:prstGeom>
        </p:spPr>
      </p:pic>
      <p:sp>
        <p:nvSpPr>
          <p:cNvPr id="4" name="日期占位符 3"/>
          <p:cNvSpPr>
            <a:spLocks noGrp="1"/>
          </p:cNvSpPr>
          <p:nvPr>
            <p:ph type="dt" sz="half" idx="10"/>
            <p:custDataLst>
              <p:tags r:id="rId6"/>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7"/>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8"/>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
        <p:nvSpPr>
          <p:cNvPr id="7" name="标题 1"/>
          <p:cNvSpPr/>
          <p:nvPr>
            <p:ph type="ctrTitle" idx="1" hasCustomPrompt="1"/>
            <p:custDataLst>
              <p:tags r:id="rId9"/>
            </p:custDataLst>
          </p:nvPr>
        </p:nvSpPr>
        <p:spPr>
          <a:xfrm>
            <a:off x="3461923" y="3751393"/>
            <a:ext cx="8316557" cy="1028208"/>
          </a:xfrm>
          <a:noFill/>
        </p:spPr>
        <p:txBody>
          <a:bodyPr vert="horz" wrap="square" lIns="101600" tIns="38100" rIns="76200" bIns="38100" rtlCol="0" anchor="t" anchorCtr="0">
            <a:normAutofit/>
          </a:bodyPr>
          <a:lstStyle>
            <a:lvl1pPr marL="0" marR="0" algn="ctr" defTabSz="914400" rtl="0" eaLnBrk="1" fontAlgn="auto" latinLnBrk="0" hangingPunct="1">
              <a:lnSpc>
                <a:spcPct val="100000"/>
              </a:lnSpc>
              <a:spcBef>
                <a:spcPct val="0"/>
              </a:spcBef>
              <a:buClrTx/>
              <a:buSzTx/>
              <a:buFontTx/>
              <a:buNone/>
              <a:defRPr kumimoji="0" lang="zh-CN" altLang="en-US" sz="5400" b="0" i="0" u="none" strike="noStrike" kern="1200" cap="none" spc="300" normalizeH="0" baseline="0" noProof="1" dirty="0">
                <a:solidFill>
                  <a:schemeClr val="accent1">
                    <a:lumMod val="50000"/>
                  </a:schemeClr>
                </a:solidFill>
                <a:uFillTx/>
                <a:latin typeface="Arial" panose="020B0604020202020204" pitchFamily="34" charset="0"/>
                <a:ea typeface="汉仪大黑简" panose="02010609000101010101" charset="-122"/>
                <a:cs typeface="+mn-cs"/>
              </a:defRPr>
            </a:lvl1pPr>
          </a:lstStyle>
          <a:p>
            <a:pPr lvl="0"/>
            <a:r>
              <a:rPr>
                <a:sym typeface="+mn-ea"/>
              </a:rPr>
              <a:t>编辑标题</a:t>
            </a:r>
            <a:endParaRPr>
              <a:sym typeface="+mn-ea"/>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11" name="图片 10"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pic>
        <p:nvPicPr>
          <p:cNvPr id="8" name="图片 7"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9" name="图片 8"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2" name="标题 1"/>
          <p:cNvSpPr>
            <a:spLocks noGrp="1"/>
          </p:cNvSpPr>
          <p:nvPr>
            <p:ph type="title"/>
            <p:custDataLst>
              <p:tags r:id="rId10"/>
            </p:custDataLst>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11"/>
            </p:custDataLst>
          </p:nvPr>
        </p:nvSpPr>
        <p:spPr>
          <a:xfrm>
            <a:off x="669930"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12"/>
            </p:custDataLst>
          </p:nvPr>
        </p:nvSpPr>
        <p:spPr>
          <a:xfrm>
            <a:off x="6238877" y="952508"/>
            <a:ext cx="5283242" cy="5388907"/>
          </a:xfrm>
        </p:spPr>
        <p:txBody>
          <a:bodyPr lIns="90170" tIns="46990" rIns="90170" bIns="46990">
            <a:normAutofit/>
          </a:bodyPr>
          <a:lstStyle>
            <a:lvl1pPr eaLnBrk="1" fontAlgn="auto" latinLnBrk="0" hangingPunct="1">
              <a:defRPr sz="1600">
                <a:solidFill>
                  <a:schemeClr val="tx1"/>
                </a:solidFill>
                <a:latin typeface="Arial" panose="020B0604020202020204" pitchFamily="34" charset="0"/>
                <a:ea typeface="汉仪中黑 简" panose="00020600040101010101" charset="-122"/>
              </a:defRPr>
            </a:lvl1pPr>
            <a:lvl2pPr eaLnBrk="1" fontAlgn="auto" latinLnBrk="0" hangingPunct="1">
              <a:defRPr sz="1600">
                <a:solidFill>
                  <a:schemeClr val="tx1"/>
                </a:solidFill>
                <a:latin typeface="Arial" panose="020B0604020202020204" pitchFamily="34" charset="0"/>
                <a:ea typeface="汉仪中黑 简" panose="00020600040101010101" charset="-122"/>
              </a:defRPr>
            </a:lvl2pPr>
            <a:lvl3pPr eaLnBrk="1" fontAlgn="auto" latinLnBrk="0" hangingPunct="1">
              <a:defRPr sz="1600">
                <a:solidFill>
                  <a:schemeClr val="tx1"/>
                </a:solidFill>
                <a:latin typeface="Arial" panose="020B0604020202020204" pitchFamily="34" charset="0"/>
                <a:ea typeface="汉仪中黑 简" panose="00020600040101010101" charset="-122"/>
              </a:defRPr>
            </a:lvl3pPr>
            <a:lvl4pPr eaLnBrk="1" fontAlgn="auto" latinLnBrk="0" hangingPunct="1">
              <a:defRPr sz="1600">
                <a:solidFill>
                  <a:schemeClr val="tx1"/>
                </a:solidFill>
                <a:latin typeface="Arial" panose="020B0604020202020204" pitchFamily="34" charset="0"/>
                <a:ea typeface="汉仪中黑 简" panose="00020600040101010101" charset="-122"/>
              </a:defRPr>
            </a:lvl4pPr>
            <a:lvl5pPr eaLnBrk="1" fontAlgn="auto" latinLnBrk="0" hangingPunct="1">
              <a:defRPr sz="160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1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14"/>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7" name="灯片编号占位符 6"/>
          <p:cNvSpPr>
            <a:spLocks noGrp="1"/>
          </p:cNvSpPr>
          <p:nvPr>
            <p:ph type="sldNum" sz="quarter" idx="12"/>
            <p:custDataLst>
              <p:tags r:id="rId15"/>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pic>
        <p:nvPicPr>
          <p:cNvPr id="14" name="图片 13"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pic>
        <p:nvPicPr>
          <p:cNvPr id="13" name="图片 12"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11" name="图片 10"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2" name="标题 1"/>
          <p:cNvSpPr>
            <a:spLocks noGrp="1"/>
          </p:cNvSpPr>
          <p:nvPr>
            <p:ph type="title"/>
            <p:custDataLst>
              <p:tags r:id="rId10"/>
            </p:custDataLst>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11"/>
            </p:custDataLst>
          </p:nvPr>
        </p:nvSpPr>
        <p:spPr>
          <a:xfrm>
            <a:off x="669930" y="952508"/>
            <a:ext cx="5283242" cy="381003"/>
          </a:xfrm>
        </p:spPr>
        <p:txBody>
          <a:bodyPr lIns="90170" tIns="46990" rIns="90170" bIns="46990" anchor="ctr"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Arial" panose="020B0604020202020204" pitchFamily="34" charset="0"/>
                <a:ea typeface="汉仪中黑 简" panose="00020600040101010101"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12"/>
            </p:custDataLst>
          </p:nvPr>
        </p:nvSpPr>
        <p:spPr>
          <a:xfrm>
            <a:off x="669925" y="1406525"/>
            <a:ext cx="5283200"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13"/>
            </p:custDataLst>
          </p:nvPr>
        </p:nvSpPr>
        <p:spPr>
          <a:xfrm>
            <a:off x="6235750" y="952508"/>
            <a:ext cx="5283242" cy="381003"/>
          </a:xfrm>
        </p:spPr>
        <p:txBody>
          <a:bodyPr vert="horz" lIns="90170" tIns="46990" rIns="90170" bIns="46990" rtlCol="0" anchor="ctr"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14"/>
            </p:custDataLst>
          </p:nvPr>
        </p:nvSpPr>
        <p:spPr>
          <a:xfrm>
            <a:off x="6235750" y="1406525"/>
            <a:ext cx="5283242"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15"/>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6"/>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9" name="灯片编号占位符 8"/>
          <p:cNvSpPr>
            <a:spLocks noGrp="1"/>
          </p:cNvSpPr>
          <p:nvPr>
            <p:ph type="sldNum" sz="quarter" idx="12"/>
            <p:custDataLst>
              <p:tags r:id="rId17"/>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8" name="图片 7" descr="VCG41N688515050y"/>
          <p:cNvPicPr>
            <a:picLocks noChangeAspect="1"/>
          </p:cNvPicPr>
          <p:nvPr>
            <p:custDataLst>
              <p:tags r:id="rId2"/>
            </p:custDataLst>
          </p:nvPr>
        </p:nvPicPr>
        <p:blipFill>
          <a:blip r:embed="rId3"/>
          <a:stretch>
            <a:fillRect/>
          </a:stretch>
        </p:blipFill>
        <p:spPr>
          <a:xfrm>
            <a:off x="-317" y="318"/>
            <a:ext cx="12192635" cy="6857683"/>
          </a:xfrm>
          <a:prstGeom prst="rect">
            <a:avLst/>
          </a:prstGeom>
        </p:spPr>
      </p:pic>
      <p:pic>
        <p:nvPicPr>
          <p:cNvPr id="7" name="图片 6" descr="2_画板 1"/>
          <p:cNvPicPr>
            <a:picLocks noChangeAspect="1"/>
          </p:cNvPicPr>
          <p:nvPr>
            <p:custDataLst>
              <p:tags r:id="rId4"/>
            </p:custDataLst>
          </p:nvPr>
        </p:nvPicPr>
        <p:blipFill>
          <a:blip r:embed="rId5"/>
          <a:srcRect r="85573" b="73798"/>
          <a:stretch>
            <a:fillRect/>
          </a:stretch>
        </p:blipFill>
        <p:spPr>
          <a:xfrm>
            <a:off x="-317" y="86043"/>
            <a:ext cx="1752600" cy="1790563"/>
          </a:xfrm>
          <a:prstGeom prst="rect">
            <a:avLst/>
          </a:prstGeom>
        </p:spPr>
      </p:pic>
      <p:pic>
        <p:nvPicPr>
          <p:cNvPr id="6" name="图片 5" descr="2_画板 1"/>
          <p:cNvPicPr>
            <a:picLocks noChangeAspect="1"/>
          </p:cNvPicPr>
          <p:nvPr>
            <p:custDataLst>
              <p:tags r:id="rId6"/>
            </p:custDataLst>
          </p:nvPr>
        </p:nvPicPr>
        <p:blipFill>
          <a:blip r:embed="rId5"/>
          <a:srcRect l="68792" t="46457"/>
          <a:stretch>
            <a:fillRect/>
          </a:stretch>
        </p:blipFill>
        <p:spPr>
          <a:xfrm>
            <a:off x="8401685" y="3199910"/>
            <a:ext cx="3790950" cy="3658090"/>
          </a:xfrm>
          <a:prstGeom prst="rect">
            <a:avLst/>
          </a:prstGeom>
        </p:spPr>
      </p:pic>
      <p:sp>
        <p:nvSpPr>
          <p:cNvPr id="2" name="标题 1"/>
          <p:cNvSpPr>
            <a:spLocks noGrp="1"/>
          </p:cNvSpPr>
          <p:nvPr>
            <p:ph type="title"/>
            <p:custDataLst>
              <p:tags r:id="rId7"/>
            </p:custDataLst>
          </p:nvPr>
        </p:nvSpPr>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8"/>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10"/>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4" name="灯片编号占位符 3"/>
          <p:cNvSpPr>
            <a:spLocks noGrp="1"/>
          </p:cNvSpPr>
          <p:nvPr>
            <p:ph type="sldNum" sz="quarter" idx="12"/>
            <p:custDataLst>
              <p:tags r:id="rId4"/>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pic>
        <p:nvPicPr>
          <p:cNvPr id="11" name="图片 10"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pic>
        <p:nvPicPr>
          <p:cNvPr id="8" name="图片 7"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9" name="图片 8"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2" name="标题 1"/>
          <p:cNvSpPr>
            <a:spLocks noGrp="1"/>
          </p:cNvSpPr>
          <p:nvPr>
            <p:ph type="title"/>
            <p:custDataLst>
              <p:tags r:id="rId10"/>
            </p:custDataLst>
          </p:nvPr>
        </p:nvSpPr>
        <p:spPr>
          <a:xfrm>
            <a:off x="669930"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11"/>
            </p:custDataLst>
          </p:nvPr>
        </p:nvSpPr>
        <p:spPr>
          <a:xfrm>
            <a:off x="669930" y="952508"/>
            <a:ext cx="5283242" cy="5388907"/>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汉仪中黑 简" panose="00020600040101010101" charset="-122"/>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12"/>
            </p:custDataLst>
          </p:nvPr>
        </p:nvSpPr>
        <p:spPr>
          <a:xfrm>
            <a:off x="6238925"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1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14"/>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7" name="灯片编号占位符 6"/>
          <p:cNvSpPr>
            <a:spLocks noGrp="1"/>
          </p:cNvSpPr>
          <p:nvPr>
            <p:ph type="sldNum" sz="quarter" idx="12"/>
            <p:custDataLst>
              <p:tags r:id="rId15"/>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FABC47A4-756D-490B-A52F-7D9E2C9FC05F}" type="slidenum">
              <a:rPr lang="zh-CN" altLang="en-US" smtClean="0"/>
            </a:fld>
            <a:endParaRPr lang="zh-CN" altLang="en-US"/>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pic>
        <p:nvPicPr>
          <p:cNvPr id="8" name="图片 7"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pic>
        <p:nvPicPr>
          <p:cNvPr id="7" name="图片 6"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9" name="图片 8"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2" name="竖排标题 1"/>
          <p:cNvSpPr>
            <a:spLocks noGrp="1"/>
          </p:cNvSpPr>
          <p:nvPr>
            <p:ph type="title" orient="vert"/>
            <p:custDataLst>
              <p:tags r:id="rId10"/>
            </p:custDataLst>
          </p:nvPr>
        </p:nvSpPr>
        <p:spPr>
          <a:xfrm>
            <a:off x="10571135" y="952508"/>
            <a:ext cx="950984" cy="5388907"/>
          </a:xfrm>
        </p:spPr>
        <p:txBody>
          <a:bodyPr vert="eaVert" lIns="90170" tIns="46990" rIns="90170" bIns="4699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11"/>
            </p:custDataLst>
          </p:nvPr>
        </p:nvSpPr>
        <p:spPr>
          <a:xfrm>
            <a:off x="669925" y="952500"/>
            <a:ext cx="9828101" cy="5388907"/>
          </a:xfrm>
        </p:spPr>
        <p:txBody>
          <a:bodyPr vert="eaVert"/>
          <a:lstStyle>
            <a:lvl1pPr indent="0" eaLnBrk="1" fontAlgn="auto" latinLnBrk="0" hangingPunct="1">
              <a:defRPr>
                <a:solidFill>
                  <a:schemeClr val="tx1"/>
                </a:solidFill>
                <a:latin typeface="Arial" panose="020B0604020202020204" pitchFamily="34" charset="0"/>
                <a:ea typeface="汉仪中黑 简" panose="00020600040101010101" charset="-122"/>
              </a:defRPr>
            </a:lvl1pPr>
            <a:lvl2pPr indent="0" eaLnBrk="1" fontAlgn="auto" latinLnBrk="0" hangingPunct="1">
              <a:defRPr>
                <a:solidFill>
                  <a:schemeClr val="tx1"/>
                </a:solidFill>
                <a:latin typeface="Arial" panose="020B0604020202020204" pitchFamily="34" charset="0"/>
                <a:ea typeface="汉仪中黑 简" panose="00020600040101010101" charset="-122"/>
              </a:defRPr>
            </a:lvl2pPr>
            <a:lvl3pPr indent="0" eaLnBrk="1" fontAlgn="auto" latinLnBrk="0" hangingPunct="1">
              <a:defRPr>
                <a:solidFill>
                  <a:schemeClr val="tx1"/>
                </a:solidFill>
                <a:latin typeface="Arial" panose="020B0604020202020204" pitchFamily="34" charset="0"/>
                <a:ea typeface="汉仪中黑 简" panose="00020600040101010101" charset="-122"/>
              </a:defRPr>
            </a:lvl3pPr>
            <a:lvl4pPr indent="0" eaLnBrk="1" fontAlgn="auto" latinLnBrk="0" hangingPunct="1">
              <a:defRPr>
                <a:solidFill>
                  <a:schemeClr val="tx1"/>
                </a:solidFill>
                <a:latin typeface="Arial" panose="020B0604020202020204" pitchFamily="34" charset="0"/>
                <a:ea typeface="汉仪中黑 简" panose="00020600040101010101" charset="-122"/>
              </a:defRPr>
            </a:lvl4pPr>
            <a:lvl5pPr indent="0" eaLnBrk="1" fontAlgn="auto" latinLnBrk="0" hangingPunct="1">
              <a:defRPr>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12"/>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14"/>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pic>
        <p:nvPicPr>
          <p:cNvPr id="2" name="图片 1"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pic>
        <p:nvPicPr>
          <p:cNvPr id="6" name="图片 5"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9" name="图片 8"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3" name="日期占位符 2"/>
          <p:cNvSpPr>
            <a:spLocks noGrp="1"/>
          </p:cNvSpPr>
          <p:nvPr>
            <p:ph type="dt" sz="half" idx="10"/>
            <p:custDataLst>
              <p:tags r:id="rId10"/>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12"/>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13"/>
            </p:custDataLst>
          </p:nvPr>
        </p:nvSpPr>
        <p:spPr>
          <a:xfrm>
            <a:off x="669930" y="952508"/>
            <a:ext cx="10852237" cy="5388907"/>
          </a:xfrm>
        </p:spPr>
        <p:txBody>
          <a:bodyPr/>
          <a:lstStyle>
            <a:lvl1pPr>
              <a:defRPr>
                <a:solidFill>
                  <a:schemeClr val="tx1"/>
                </a:solidFill>
                <a:latin typeface="Arial" panose="020B0604020202020204" pitchFamily="34" charset="0"/>
                <a:ea typeface="汉仪中黑 简" panose="00020600040101010101" charset="-122"/>
              </a:defRPr>
            </a:lvl1pPr>
            <a:lvl2pPr>
              <a:defRPr>
                <a:solidFill>
                  <a:schemeClr val="tx1"/>
                </a:solidFill>
                <a:latin typeface="Arial" panose="020B0604020202020204" pitchFamily="34" charset="0"/>
                <a:ea typeface="汉仪中黑 简" panose="00020600040101010101" charset="-122"/>
              </a:defRPr>
            </a:lvl2pPr>
            <a:lvl3pPr>
              <a:defRPr>
                <a:solidFill>
                  <a:schemeClr val="tx1"/>
                </a:solidFill>
                <a:latin typeface="Arial" panose="020B0604020202020204" pitchFamily="34" charset="0"/>
                <a:ea typeface="汉仪中黑 简" panose="00020600040101010101" charset="-122"/>
              </a:defRPr>
            </a:lvl3pPr>
            <a:lvl4pPr>
              <a:defRPr>
                <a:solidFill>
                  <a:schemeClr val="tx1"/>
                </a:solidFill>
                <a:latin typeface="Arial" panose="020B0604020202020204" pitchFamily="34" charset="0"/>
                <a:ea typeface="汉仪中黑 简" panose="00020600040101010101" charset="-122"/>
              </a:defRPr>
            </a:lvl4pPr>
            <a:lvl5pPr>
              <a:defRPr>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pic>
        <p:nvPicPr>
          <p:cNvPr id="6" name="图片 5" descr="VCG41N688515050y"/>
          <p:cNvPicPr>
            <a:picLocks noChangeAspect="1"/>
          </p:cNvPicPr>
          <p:nvPr>
            <p:custDataLst>
              <p:tags r:id="rId2"/>
            </p:custDataLst>
          </p:nvPr>
        </p:nvPicPr>
        <p:blipFill>
          <a:blip r:embed="rId3"/>
          <a:stretch>
            <a:fillRect/>
          </a:stretch>
        </p:blipFill>
        <p:spPr>
          <a:xfrm>
            <a:off x="-317" y="-317"/>
            <a:ext cx="12192635" cy="6857683"/>
          </a:xfrm>
          <a:prstGeom prst="rect">
            <a:avLst/>
          </a:prstGeom>
        </p:spPr>
      </p:pic>
      <p:pic>
        <p:nvPicPr>
          <p:cNvPr id="2" name="图片 1" descr="1_画板 1"/>
          <p:cNvPicPr>
            <a:picLocks noChangeAspect="1"/>
          </p:cNvPicPr>
          <p:nvPr>
            <p:custDataLst>
              <p:tags r:id="rId4"/>
            </p:custDataLst>
          </p:nvPr>
        </p:nvPicPr>
        <p:blipFill>
          <a:blip r:embed="rId5"/>
          <a:srcRect b="71020"/>
          <a:stretch>
            <a:fillRect/>
          </a:stretch>
        </p:blipFill>
        <p:spPr>
          <a:xfrm>
            <a:off x="0" y="0"/>
            <a:ext cx="12191365" cy="1987447"/>
          </a:xfrm>
          <a:prstGeom prst="rect">
            <a:avLst/>
          </a:prstGeom>
        </p:spPr>
      </p:pic>
      <p:pic>
        <p:nvPicPr>
          <p:cNvPr id="9" name="图片 8" descr="1_画板 1"/>
          <p:cNvPicPr>
            <a:picLocks noChangeAspect="1"/>
          </p:cNvPicPr>
          <p:nvPr>
            <p:custDataLst>
              <p:tags r:id="rId6"/>
            </p:custDataLst>
          </p:nvPr>
        </p:nvPicPr>
        <p:blipFill>
          <a:blip r:embed="rId7"/>
          <a:srcRect t="68927" b="1825"/>
          <a:stretch>
            <a:fillRect/>
          </a:stretch>
        </p:blipFill>
        <p:spPr>
          <a:xfrm>
            <a:off x="42150" y="4866640"/>
            <a:ext cx="12107065" cy="1991360"/>
          </a:xfrm>
          <a:prstGeom prst="rect">
            <a:avLst/>
          </a:prstGeom>
        </p:spPr>
      </p:pic>
      <p:pic>
        <p:nvPicPr>
          <p:cNvPr id="10" name="图片 9" descr="未标题-1_画板 1_画板 1"/>
          <p:cNvPicPr>
            <a:picLocks noChangeAspect="1"/>
          </p:cNvPicPr>
          <p:nvPr>
            <p:custDataLst>
              <p:tags r:id="rId8"/>
            </p:custDataLst>
          </p:nvPr>
        </p:nvPicPr>
        <p:blipFill>
          <a:blip r:embed="rId9"/>
          <a:srcRect r="81208"/>
          <a:stretch>
            <a:fillRect/>
          </a:stretch>
        </p:blipFill>
        <p:spPr>
          <a:xfrm>
            <a:off x="635" y="18391"/>
            <a:ext cx="2279002" cy="6820584"/>
          </a:xfrm>
          <a:prstGeom prst="rect">
            <a:avLst/>
          </a:prstGeom>
        </p:spPr>
      </p:pic>
      <p:pic>
        <p:nvPicPr>
          <p:cNvPr id="11" name="图片 10" descr="未标题-1_画板 1_画板 1"/>
          <p:cNvPicPr>
            <a:picLocks noChangeAspect="1"/>
          </p:cNvPicPr>
          <p:nvPr>
            <p:custDataLst>
              <p:tags r:id="rId10"/>
            </p:custDataLst>
          </p:nvPr>
        </p:nvPicPr>
        <p:blipFill>
          <a:blip r:embed="rId11"/>
          <a:srcRect l="81365"/>
          <a:stretch>
            <a:fillRect/>
          </a:stretch>
        </p:blipFill>
        <p:spPr>
          <a:xfrm>
            <a:off x="9919536" y="-318"/>
            <a:ext cx="2272451" cy="6858000"/>
          </a:xfrm>
          <a:prstGeom prst="rect">
            <a:avLst/>
          </a:prstGeom>
        </p:spPr>
      </p:pic>
      <p:sp>
        <p:nvSpPr>
          <p:cNvPr id="3" name="日期占位符 2"/>
          <p:cNvSpPr>
            <a:spLocks noGrp="1"/>
          </p:cNvSpPr>
          <p:nvPr>
            <p:ph type="dt" sz="half" idx="10"/>
            <p:custDataLst>
              <p:tags r:id="rId12"/>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14"/>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
        <p:nvSpPr>
          <p:cNvPr id="7" name="标题 1"/>
          <p:cNvSpPr/>
          <p:nvPr>
            <p:ph type="title" idx="1" hasCustomPrompt="1"/>
            <p:custDataLst>
              <p:tags r:id="rId15"/>
            </p:custDataLst>
          </p:nvPr>
        </p:nvSpPr>
        <p:spPr>
          <a:xfrm>
            <a:off x="2050692" y="2459355"/>
            <a:ext cx="8090616" cy="1278890"/>
          </a:xfrm>
          <a:noFill/>
        </p:spPr>
        <p:txBody>
          <a:bodyPr vert="horz" wrap="square" lIns="91440" tIns="45720" rIns="0" bIns="45720" rtlCol="0" anchor="b" anchorCtr="0">
            <a:normAutofit/>
          </a:bodyPr>
          <a:lstStyle>
            <a:lvl1pPr marL="0" marR="0" algn="ctr" defTabSz="914400" rtl="0" eaLnBrk="1" fontAlgn="auto" latinLnBrk="0" hangingPunct="1">
              <a:lnSpc>
                <a:spcPct val="100000"/>
              </a:lnSpc>
              <a:spcBef>
                <a:spcPct val="0"/>
              </a:spcBef>
              <a:buClrTx/>
              <a:buSzTx/>
              <a:buFontTx/>
              <a:buNone/>
              <a:defRPr kumimoji="0" lang="zh-CN" altLang="en-US" sz="6600" b="0" i="0" u="none" strike="noStrike" kern="1200" cap="none" spc="0" normalizeH="0" baseline="0" noProof="1">
                <a:solidFill>
                  <a:schemeClr val="accent1">
                    <a:lumMod val="50000"/>
                  </a:schemeClr>
                </a:solidFill>
                <a:uFillTx/>
                <a:latin typeface="Arial" panose="020B0604020202020204" pitchFamily="34" charset="0"/>
                <a:ea typeface="汉仪大黑简" panose="02010609000101010101" charset="-122"/>
                <a:cs typeface="汉仪旗黑-90S" panose="00020600040101010101" charset="-122"/>
              </a:defRPr>
            </a:lvl1pPr>
          </a:lstStyle>
          <a:p>
            <a:pPr lvl="0"/>
            <a:r>
              <a:rPr>
                <a:sym typeface="+mn-ea"/>
              </a:rPr>
              <a:t>编辑标题</a:t>
            </a:r>
            <a:endParaRPr>
              <a:sym typeface="+mn-ea"/>
            </a:endParaRPr>
          </a:p>
        </p:txBody>
      </p:sp>
      <p:sp>
        <p:nvSpPr>
          <p:cNvPr id="8" name="文本占位符 2"/>
          <p:cNvSpPr/>
          <p:nvPr>
            <p:ph type="body" idx="2" hasCustomPrompt="1"/>
            <p:custDataLst>
              <p:tags r:id="rId16"/>
            </p:custDataLst>
          </p:nvPr>
        </p:nvSpPr>
        <p:spPr>
          <a:xfrm>
            <a:off x="2170072" y="3850640"/>
            <a:ext cx="7851856" cy="598792"/>
          </a:xfrm>
          <a:noFill/>
        </p:spPr>
        <p:txBody>
          <a:bodyPr vert="horz" wrap="square" lIns="0" tIns="0" rIns="0" bIns="0" rtlCol="0">
            <a:normAutofit/>
          </a:bodyPr>
          <a:lstStyle>
            <a:lvl1pPr marL="0" marR="0" indent="-228600" algn="ctr" defTabSz="914400" rtl="0" eaLnBrk="1" fontAlgn="auto" latinLnBrk="0" hangingPunct="1">
              <a:lnSpc>
                <a:spcPct val="100000"/>
              </a:lnSpc>
              <a:spcBef>
                <a:spcPts val="0"/>
              </a:spcBef>
              <a:spcAft>
                <a:spcPts val="1000"/>
              </a:spcAft>
              <a:buClrTx/>
              <a:buSzTx/>
              <a:buFontTx/>
              <a:buNone/>
              <a:defRPr kumimoji="0" lang="zh-CN" altLang="en-US" sz="2400" b="0" i="0" u="none" strike="noStrike" kern="1200" cap="none" spc="2500" normalizeH="0" baseline="0" noProof="1">
                <a:solidFill>
                  <a:schemeClr val="accent1">
                    <a:lumMod val="50000"/>
                  </a:schemeClr>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单击此处添加文本</a:t>
            </a:r>
            <a:endParaRPr>
              <a:sym typeface="+mn-ea"/>
            </a:endParaRPr>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pic>
        <p:nvPicPr>
          <p:cNvPr id="7" name="图片 6"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pic>
        <p:nvPicPr>
          <p:cNvPr id="6" name="图片 5"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9" name="图片 8"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2" name="标题 1"/>
          <p:cNvSpPr>
            <a:spLocks noGrp="1"/>
          </p:cNvSpPr>
          <p:nvPr>
            <p:ph type="title"/>
            <p:custDataLst>
              <p:tags r:id="rId10"/>
            </p:custDataLst>
          </p:nvPr>
        </p:nvSpPr>
        <p:spPr/>
        <p:txBody>
          <a:bodyPr/>
          <a:lstStyle>
            <a:lvl1pPr>
              <a:defRPr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相框">
    <p:spTree>
      <p:nvGrpSpPr>
        <p:cNvPr id="1" name=""/>
        <p:cNvGrpSpPr/>
        <p:nvPr/>
      </p:nvGrpSpPr>
      <p:grpSpPr>
        <a:xfrm>
          <a:off x="0" y="0"/>
          <a:ext cx="0" cy="0"/>
          <a:chOff x="0" y="0"/>
          <a:chExt cx="0" cy="0"/>
        </a:xfrm>
      </p:grpSpPr>
      <p:pic>
        <p:nvPicPr>
          <p:cNvPr id="8" name="图片 7" descr="VCG41N688515050y"/>
          <p:cNvPicPr>
            <a:picLocks noChangeAspect="1"/>
          </p:cNvPicPr>
          <p:nvPr>
            <p:custDataLst>
              <p:tags r:id="rId2"/>
            </p:custDataLst>
          </p:nvPr>
        </p:nvPicPr>
        <p:blipFill>
          <a:blip r:embed="rId3"/>
          <a:stretch>
            <a:fillRect/>
          </a:stretch>
        </p:blipFill>
        <p:spPr>
          <a:xfrm>
            <a:off x="-317" y="635"/>
            <a:ext cx="12192635" cy="6857365"/>
          </a:xfrm>
          <a:prstGeom prst="rect">
            <a:avLst/>
          </a:prstGeom>
        </p:spPr>
      </p:pic>
      <p:pic>
        <p:nvPicPr>
          <p:cNvPr id="9" name="图片 8"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10" name="图片 9"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1" name="图片 10"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6" name="矩形 5"/>
          <p:cNvSpPr/>
          <p:nvPr>
            <p:custDataLst>
              <p:tags r:id="rId10"/>
            </p:custDataLst>
          </p:nvPr>
        </p:nvSpPr>
        <p:spPr>
          <a:xfrm>
            <a:off x="292800" y="304200"/>
            <a:ext cx="11606400" cy="62496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2" name="标题 1"/>
          <p:cNvSpPr>
            <a:spLocks noGrp="1"/>
          </p:cNvSpPr>
          <p:nvPr>
            <p:ph type="title" hasCustomPrompt="1"/>
            <p:custDataLst>
              <p:tags r:id="rId11"/>
            </p:custDataLst>
          </p:nvPr>
        </p:nvSpPr>
        <p:spPr>
          <a:xfrm>
            <a:off x="1281600" y="1249200"/>
            <a:ext cx="9626400" cy="723600"/>
          </a:xfrm>
        </p:spPr>
        <p:txBody>
          <a:bodyPr anchor="ctr"/>
          <a:lstStyle>
            <a:lvl1pPr>
              <a:defRPr sz="3200" baseline="0">
                <a:solidFill>
                  <a:schemeClr val="tx1"/>
                </a:solidFill>
                <a:latin typeface="Arial" panose="020B0604020202020204" pitchFamily="34" charset="0"/>
                <a:ea typeface="汉仪中黑 简" panose="00020600040101010101"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12"/>
            </p:custDataLst>
          </p:nvPr>
        </p:nvSpPr>
        <p:spPr>
          <a:xfrm>
            <a:off x="1281113" y="2163600"/>
            <a:ext cx="9626600" cy="34452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13"/>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4"/>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5"/>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smtClean="0"/>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p>
            <a:r>
              <a:rPr lang="zh-CN" altLang="en-US"/>
              <a:t>单击此处编辑母版标题样式</a:t>
            </a:r>
            <a:endParaRPr lang="zh-CN" altLang="en-US"/>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pic>
        <p:nvPicPr>
          <p:cNvPr id="10" name="图片 9" descr="VCG41N688515050y"/>
          <p:cNvPicPr>
            <a:picLocks noChangeAspect="1"/>
          </p:cNvPicPr>
          <p:nvPr>
            <p:custDataLst>
              <p:tags r:id="rId2"/>
            </p:custDataLst>
          </p:nvPr>
        </p:nvPicPr>
        <p:blipFill>
          <a:blip r:embed="rId3"/>
          <a:stretch>
            <a:fillRect/>
          </a:stretch>
        </p:blipFill>
        <p:spPr>
          <a:xfrm>
            <a:off x="-317" y="635"/>
            <a:ext cx="12192635" cy="6857365"/>
          </a:xfrm>
          <a:prstGeom prst="rect">
            <a:avLst/>
          </a:prstGeom>
        </p:spPr>
      </p:pic>
      <p:sp>
        <p:nvSpPr>
          <p:cNvPr id="8" name="矩形 7"/>
          <p:cNvSpPr/>
          <p:nvPr>
            <p:custDataLst>
              <p:tags r:id="rId4"/>
            </p:custDataLst>
          </p:nvPr>
        </p:nvSpPr>
        <p:spPr>
          <a:xfrm>
            <a:off x="0" y="-8255"/>
            <a:ext cx="4823460" cy="686625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dirty="0">
              <a:solidFill>
                <a:schemeClr val="lt1"/>
              </a:solidFill>
              <a:sym typeface="+mn-ea"/>
            </a:endParaRPr>
          </a:p>
        </p:txBody>
      </p:sp>
      <p:pic>
        <p:nvPicPr>
          <p:cNvPr id="6" name="图片 5" descr="4_画板 1"/>
          <p:cNvPicPr>
            <a:picLocks noChangeAspect="1"/>
          </p:cNvPicPr>
          <p:nvPr>
            <p:custDataLst>
              <p:tags r:id="rId5"/>
            </p:custDataLst>
          </p:nvPr>
        </p:nvPicPr>
        <p:blipFill>
          <a:blip r:embed="rId6"/>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7"/>
            </p:custDataLst>
          </p:nvPr>
        </p:nvPicPr>
        <p:blipFill>
          <a:blip r:embed="rId6"/>
          <a:srcRect l="83029" t="66989" r="1101" b="1345"/>
          <a:stretch>
            <a:fillRect/>
          </a:stretch>
        </p:blipFill>
        <p:spPr>
          <a:xfrm>
            <a:off x="10387965" y="4839241"/>
            <a:ext cx="1802752" cy="2022569"/>
          </a:xfrm>
          <a:prstGeom prst="rect">
            <a:avLst/>
          </a:prstGeom>
        </p:spPr>
      </p:pic>
      <p:sp>
        <p:nvSpPr>
          <p:cNvPr id="2" name="标题 1"/>
          <p:cNvSpPr>
            <a:spLocks noGrp="1"/>
          </p:cNvSpPr>
          <p:nvPr>
            <p:ph type="title" hasCustomPrompt="1"/>
            <p:custDataLst>
              <p:tags r:id="rId8"/>
            </p:custDataLst>
          </p:nvPr>
        </p:nvSpPr>
        <p:spPr>
          <a:xfrm>
            <a:off x="583200" y="770400"/>
            <a:ext cx="3960000" cy="882000"/>
          </a:xfrm>
        </p:spPr>
        <p:txBody>
          <a:bodyPr anchor="ctr" anchorCtr="0"/>
          <a:lstStyle>
            <a:lvl1pPr>
              <a:defRPr sz="3600" baseline="0">
                <a:solidFill>
                  <a:schemeClr val="tx1"/>
                </a:solidFill>
                <a:latin typeface="Arial" panose="020B0604020202020204" pitchFamily="34" charset="0"/>
                <a:ea typeface="汉仪中黑 简" panose="00020600040101010101"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1"/>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2"/>
            </p:custDataLst>
          </p:nvPr>
        </p:nvSpPr>
        <p:spPr>
          <a:xfrm>
            <a:off x="586800" y="1764000"/>
            <a:ext cx="3956400" cy="40932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3"/>
            </p:custDataLst>
          </p:nvPr>
        </p:nvSpPr>
        <p:spPr>
          <a:xfrm>
            <a:off x="5101200" y="769938"/>
            <a:ext cx="6480000" cy="5087937"/>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pic>
        <p:nvPicPr>
          <p:cNvPr id="8" name="图片 7" descr="VCG41N688515050y"/>
          <p:cNvPicPr>
            <a:picLocks noChangeAspect="1"/>
          </p:cNvPicPr>
          <p:nvPr>
            <p:custDataLst>
              <p:tags r:id="rId2"/>
            </p:custDataLst>
          </p:nvPr>
        </p:nvPicPr>
        <p:blipFill>
          <a:blip r:embed="rId3"/>
          <a:stretch>
            <a:fillRect/>
          </a:stretch>
        </p:blipFill>
        <p:spPr>
          <a:xfrm>
            <a:off x="-317" y="635"/>
            <a:ext cx="12192635" cy="6857365"/>
          </a:xfrm>
          <a:prstGeom prst="rect">
            <a:avLst/>
          </a:prstGeom>
        </p:spPr>
      </p:pic>
      <p:sp>
        <p:nvSpPr>
          <p:cNvPr id="6" name="矩形 5"/>
          <p:cNvSpPr/>
          <p:nvPr>
            <p:custDataLst>
              <p:tags r:id="rId4"/>
            </p:custDataLst>
          </p:nvPr>
        </p:nvSpPr>
        <p:spPr>
          <a:xfrm>
            <a:off x="0" y="0"/>
            <a:ext cx="12192000" cy="2664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a:solidFill>
                <a:schemeClr val="lt1"/>
              </a:solidFill>
              <a:sym typeface="+mn-ea"/>
            </a:endParaRPr>
          </a:p>
        </p:txBody>
      </p:sp>
      <p:pic>
        <p:nvPicPr>
          <p:cNvPr id="12" name="图片 11" descr="4_画板 1"/>
          <p:cNvPicPr>
            <a:picLocks noChangeAspect="1"/>
          </p:cNvPicPr>
          <p:nvPr>
            <p:custDataLst>
              <p:tags r:id="rId5"/>
            </p:custDataLst>
          </p:nvPr>
        </p:nvPicPr>
        <p:blipFill>
          <a:blip r:embed="rId6"/>
          <a:srcRect l="83029" t="66989" r="1101" b="1345"/>
          <a:stretch>
            <a:fillRect/>
          </a:stretch>
        </p:blipFill>
        <p:spPr>
          <a:xfrm>
            <a:off x="10387965" y="4839241"/>
            <a:ext cx="1802752" cy="2022569"/>
          </a:xfrm>
          <a:prstGeom prst="rect">
            <a:avLst/>
          </a:prstGeom>
        </p:spPr>
      </p:pic>
      <p:sp>
        <p:nvSpPr>
          <p:cNvPr id="2" name="标题 1"/>
          <p:cNvSpPr>
            <a:spLocks noGrp="1"/>
          </p:cNvSpPr>
          <p:nvPr>
            <p:ph type="title"/>
            <p:custDataLst>
              <p:tags r:id="rId7"/>
            </p:custDataLst>
          </p:nvPr>
        </p:nvSpPr>
        <p:spPr>
          <a:xfrm>
            <a:off x="612000" y="781200"/>
            <a:ext cx="10976400" cy="626400"/>
          </a:xfrm>
        </p:spPr>
        <p:txBody>
          <a:bodyPr anchor="ctr"/>
          <a:lstStyle>
            <a:lvl1pPr algn="ctr">
              <a:defRPr sz="3600"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612000" y="1659600"/>
            <a:ext cx="10975975" cy="828000"/>
          </a:xfrm>
        </p:spPr>
        <p:txBody>
          <a:bodyPr/>
          <a:lstStyle>
            <a:lvl1pPr algn="ct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2"/>
            </p:custDataLst>
          </p:nvPr>
        </p:nvSpPr>
        <p:spPr>
          <a:xfrm>
            <a:off x="612775" y="2808000"/>
            <a:ext cx="10965600" cy="34308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pic>
        <p:nvPicPr>
          <p:cNvPr id="11" name="图片 10" descr="VCG41N688515050y"/>
          <p:cNvPicPr>
            <a:picLocks noChangeAspect="1"/>
          </p:cNvPicPr>
          <p:nvPr>
            <p:custDataLst>
              <p:tags r:id="rId2"/>
            </p:custDataLst>
          </p:nvPr>
        </p:nvPicPr>
        <p:blipFill>
          <a:blip r:embed="rId3"/>
          <a:stretch>
            <a:fillRect/>
          </a:stretch>
        </p:blipFill>
        <p:spPr>
          <a:xfrm>
            <a:off x="-317" y="635"/>
            <a:ext cx="12192635" cy="6857365"/>
          </a:xfrm>
          <a:prstGeom prst="rect">
            <a:avLst/>
          </a:prstGeom>
        </p:spPr>
      </p:pic>
      <p:sp>
        <p:nvSpPr>
          <p:cNvPr id="10" name="矩形 9"/>
          <p:cNvSpPr/>
          <p:nvPr>
            <p:custDataLst>
              <p:tags r:id="rId4"/>
            </p:custDataLst>
          </p:nvPr>
        </p:nvSpPr>
        <p:spPr>
          <a:xfrm>
            <a:off x="0" y="5029836"/>
            <a:ext cx="12192000" cy="182879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a:solidFill>
                <a:schemeClr val="lt1"/>
              </a:solidFill>
              <a:sym typeface="+mn-ea"/>
            </a:endParaRPr>
          </a:p>
        </p:txBody>
      </p:sp>
      <p:pic>
        <p:nvPicPr>
          <p:cNvPr id="6" name="图片 5" descr="4_画板 1"/>
          <p:cNvPicPr>
            <a:picLocks noChangeAspect="1"/>
          </p:cNvPicPr>
          <p:nvPr>
            <p:custDataLst>
              <p:tags r:id="rId5"/>
            </p:custDataLst>
          </p:nvPr>
        </p:nvPicPr>
        <p:blipFill>
          <a:blip r:embed="rId6"/>
          <a:srcRect l="85292" b="70205"/>
          <a:stretch>
            <a:fillRect/>
          </a:stretch>
        </p:blipFill>
        <p:spPr>
          <a:xfrm>
            <a:off x="10402649" y="0"/>
            <a:ext cx="1789338" cy="2038984"/>
          </a:xfrm>
          <a:prstGeom prst="rect">
            <a:avLst/>
          </a:prstGeom>
        </p:spPr>
      </p:pic>
      <p:pic>
        <p:nvPicPr>
          <p:cNvPr id="8" name="图片 7" descr="4_画板 1"/>
          <p:cNvPicPr>
            <a:picLocks noChangeAspect="1"/>
          </p:cNvPicPr>
          <p:nvPr>
            <p:custDataLst>
              <p:tags r:id="rId7"/>
            </p:custDataLst>
          </p:nvPr>
        </p:nvPicPr>
        <p:blipFill>
          <a:blip r:embed="rId6"/>
          <a:srcRect r="85161" b="70205"/>
          <a:stretch>
            <a:fillRect/>
          </a:stretch>
        </p:blipFill>
        <p:spPr>
          <a:xfrm>
            <a:off x="-3175" y="0"/>
            <a:ext cx="1803385" cy="2036243"/>
          </a:xfrm>
          <a:prstGeom prst="rect">
            <a:avLst/>
          </a:prstGeom>
        </p:spPr>
      </p:pic>
      <p:sp>
        <p:nvSpPr>
          <p:cNvPr id="2" name="标题 1"/>
          <p:cNvSpPr>
            <a:spLocks noGrp="1"/>
          </p:cNvSpPr>
          <p:nvPr>
            <p:ph type="title"/>
            <p:custDataLst>
              <p:tags r:id="rId8"/>
            </p:custDataLst>
          </p:nvPr>
        </p:nvSpPr>
        <p:spPr>
          <a:xfrm>
            <a:off x="604800" y="669600"/>
            <a:ext cx="10976400" cy="565200"/>
          </a:xfrm>
        </p:spPr>
        <p:txBody>
          <a:bodyPr anchor="ctr" anchorCtr="0"/>
          <a:lstStyle>
            <a:lvl1pPr algn="ctr">
              <a:defRPr sz="3200"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1"/>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2"/>
            </p:custDataLst>
          </p:nvPr>
        </p:nvSpPr>
        <p:spPr>
          <a:xfrm>
            <a:off x="604837" y="1681200"/>
            <a:ext cx="10990800" cy="32112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3"/>
            </p:custDataLst>
          </p:nvPr>
        </p:nvSpPr>
        <p:spPr>
          <a:xfrm>
            <a:off x="594000" y="5180400"/>
            <a:ext cx="11001600" cy="1011600"/>
          </a:xfrm>
        </p:spPr>
        <p:txBody>
          <a:bodyPr/>
          <a:lstStyle>
            <a:lvl1pP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pic>
        <p:nvPicPr>
          <p:cNvPr id="10" name="图片 9" descr="VCG41N688515050y"/>
          <p:cNvPicPr>
            <a:picLocks noChangeAspect="1"/>
          </p:cNvPicPr>
          <p:nvPr>
            <p:custDataLst>
              <p:tags r:id="rId2"/>
            </p:custDataLst>
          </p:nvPr>
        </p:nvPicPr>
        <p:blipFill>
          <a:blip r:embed="rId3"/>
          <a:stretch>
            <a:fillRect/>
          </a:stretch>
        </p:blipFill>
        <p:spPr>
          <a:xfrm>
            <a:off x="-317" y="635"/>
            <a:ext cx="12192635" cy="6857365"/>
          </a:xfrm>
          <a:prstGeom prst="rect">
            <a:avLst/>
          </a:prstGeom>
        </p:spPr>
      </p:pic>
      <p:sp>
        <p:nvSpPr>
          <p:cNvPr id="8" name="矩形 7"/>
          <p:cNvSpPr/>
          <p:nvPr>
            <p:custDataLst>
              <p:tags r:id="rId4"/>
            </p:custDataLst>
          </p:nvPr>
        </p:nvSpPr>
        <p:spPr>
          <a:xfrm>
            <a:off x="0" y="0"/>
            <a:ext cx="12192000" cy="9144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a:solidFill>
                <a:schemeClr val="lt1"/>
              </a:solidFill>
              <a:sym typeface="+mn-ea"/>
            </a:endParaRPr>
          </a:p>
        </p:txBody>
      </p:sp>
      <p:pic>
        <p:nvPicPr>
          <p:cNvPr id="12" name="图片 11" descr="4_画板 1"/>
          <p:cNvPicPr>
            <a:picLocks noChangeAspect="1"/>
          </p:cNvPicPr>
          <p:nvPr>
            <p:custDataLst>
              <p:tags r:id="rId5"/>
            </p:custDataLst>
          </p:nvPr>
        </p:nvPicPr>
        <p:blipFill>
          <a:blip r:embed="rId6"/>
          <a:srcRect l="83029" t="66989" r="1101" b="1345"/>
          <a:stretch>
            <a:fillRect/>
          </a:stretch>
        </p:blipFill>
        <p:spPr>
          <a:xfrm>
            <a:off x="10765790" y="5263123"/>
            <a:ext cx="1424927" cy="1598675"/>
          </a:xfrm>
          <a:prstGeom prst="rect">
            <a:avLst/>
          </a:prstGeom>
        </p:spPr>
      </p:pic>
      <p:pic>
        <p:nvPicPr>
          <p:cNvPr id="6" name="图片 5" descr="4_画板 1"/>
          <p:cNvPicPr>
            <a:picLocks noChangeAspect="1"/>
          </p:cNvPicPr>
          <p:nvPr>
            <p:custDataLst>
              <p:tags r:id="rId7"/>
            </p:custDataLst>
          </p:nvPr>
        </p:nvPicPr>
        <p:blipFill>
          <a:blip r:embed="rId8"/>
          <a:srcRect l="1005" t="68806" r="84156" b="1676"/>
          <a:stretch>
            <a:fillRect/>
          </a:stretch>
        </p:blipFill>
        <p:spPr>
          <a:xfrm>
            <a:off x="-3175" y="4844549"/>
            <a:ext cx="1803385" cy="2017260"/>
          </a:xfrm>
          <a:prstGeom prst="rect">
            <a:avLst/>
          </a:prstGeom>
        </p:spPr>
      </p:pic>
      <p:sp>
        <p:nvSpPr>
          <p:cNvPr id="2" name="标题 1"/>
          <p:cNvSpPr>
            <a:spLocks noGrp="1"/>
          </p:cNvSpPr>
          <p:nvPr>
            <p:ph type="title"/>
            <p:custDataLst>
              <p:tags r:id="rId9"/>
            </p:custDataLst>
          </p:nvPr>
        </p:nvSpPr>
        <p:spPr>
          <a:xfrm>
            <a:off x="579600" y="237600"/>
            <a:ext cx="11037600" cy="441964"/>
          </a:xfrm>
        </p:spPr>
        <p:txBody>
          <a:bodyPr/>
          <a:lstStyle>
            <a:lvl1pPr>
              <a:defRPr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3"/>
            </p:custDataLst>
          </p:nvPr>
        </p:nvSpPr>
        <p:spPr>
          <a:xfrm>
            <a:off x="579600" y="1663200"/>
            <a:ext cx="5342400" cy="28944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4"/>
            </p:custDataLst>
          </p:nvPr>
        </p:nvSpPr>
        <p:spPr>
          <a:xfrm>
            <a:off x="6242400" y="1663200"/>
            <a:ext cx="5367600" cy="28944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5"/>
            </p:custDataLst>
          </p:nvPr>
        </p:nvSpPr>
        <p:spPr>
          <a:xfrm>
            <a:off x="572400" y="4816800"/>
            <a:ext cx="5342400" cy="781200"/>
          </a:xfrm>
        </p:spPr>
        <p:txBody>
          <a:bodyPr/>
          <a:lstStyle>
            <a:lvl1pP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6"/>
            </p:custDataLst>
          </p:nvPr>
        </p:nvSpPr>
        <p:spPr>
          <a:xfrm>
            <a:off x="6253200" y="4813200"/>
            <a:ext cx="5367600" cy="781200"/>
          </a:xfrm>
        </p:spPr>
        <p:txBody>
          <a:bodyPr/>
          <a:lstStyle>
            <a:lvl1pP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腰带">
    <p:spTree>
      <p:nvGrpSpPr>
        <p:cNvPr id="1" name=""/>
        <p:cNvGrpSpPr/>
        <p:nvPr/>
      </p:nvGrpSpPr>
      <p:grpSpPr>
        <a:xfrm>
          <a:off x="0" y="0"/>
          <a:ext cx="0" cy="0"/>
          <a:chOff x="0" y="0"/>
          <a:chExt cx="0" cy="0"/>
        </a:xfrm>
      </p:grpSpPr>
      <p:pic>
        <p:nvPicPr>
          <p:cNvPr id="8" name="图片 7"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sp>
        <p:nvSpPr>
          <p:cNvPr id="6" name="矩形 5"/>
          <p:cNvSpPr/>
          <p:nvPr>
            <p:custDataLst>
              <p:tags r:id="rId4"/>
            </p:custDataLst>
          </p:nvPr>
        </p:nvSpPr>
        <p:spPr>
          <a:xfrm>
            <a:off x="0" y="959224"/>
            <a:ext cx="12192000" cy="493955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a:solidFill>
                <a:schemeClr val="lt1"/>
              </a:solidFill>
              <a:sym typeface="+mn-ea"/>
            </a:endParaRPr>
          </a:p>
        </p:txBody>
      </p:sp>
      <p:pic>
        <p:nvPicPr>
          <p:cNvPr id="12" name="图片 11" descr="4_画板 1"/>
          <p:cNvPicPr>
            <a:picLocks noChangeAspect="1"/>
          </p:cNvPicPr>
          <p:nvPr>
            <p:custDataLst>
              <p:tags r:id="rId5"/>
            </p:custDataLst>
          </p:nvPr>
        </p:nvPicPr>
        <p:blipFill>
          <a:blip r:embed="rId6"/>
          <a:srcRect l="83029" t="66989" r="1101" b="1345"/>
          <a:stretch>
            <a:fillRect/>
          </a:stretch>
        </p:blipFill>
        <p:spPr>
          <a:xfrm>
            <a:off x="10765790" y="5263123"/>
            <a:ext cx="1424927" cy="1598675"/>
          </a:xfrm>
          <a:prstGeom prst="rect">
            <a:avLst/>
          </a:prstGeom>
        </p:spPr>
      </p:pic>
      <p:sp>
        <p:nvSpPr>
          <p:cNvPr id="2" name="标题 1"/>
          <p:cNvSpPr>
            <a:spLocks noGrp="1"/>
          </p:cNvSpPr>
          <p:nvPr>
            <p:ph type="title" hasCustomPrompt="1"/>
            <p:custDataLst>
              <p:tags r:id="rId7"/>
            </p:custDataLst>
          </p:nvPr>
        </p:nvSpPr>
        <p:spPr>
          <a:xfrm>
            <a:off x="1522800" y="1339200"/>
            <a:ext cx="9144000" cy="2386800"/>
          </a:xfrm>
        </p:spPr>
        <p:txBody>
          <a:bodyPr anchor="b"/>
          <a:lstStyle>
            <a:lvl1pPr algn="ctr">
              <a:defRPr sz="6000" baseline="0">
                <a:solidFill>
                  <a:schemeClr val="tx1"/>
                </a:solidFill>
                <a:latin typeface="Arial" panose="020B0604020202020204" pitchFamily="34" charset="0"/>
                <a:ea typeface="汉仪中黑 简" panose="00020600040101010101"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1522413" y="3862800"/>
            <a:ext cx="9144000" cy="1656000"/>
          </a:xfrm>
        </p:spPr>
        <p:txBody>
          <a:bodyPr/>
          <a:lstStyle>
            <a:lvl1pPr algn="ct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smtClean="0"/>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87.xml"/><Relationship Id="rId16" Type="http://schemas.openxmlformats.org/officeDocument/2006/relationships/tags" Target="../tags/tag86.xml"/><Relationship Id="rId15" Type="http://schemas.openxmlformats.org/officeDocument/2006/relationships/tags" Target="../tags/tag85.xml"/><Relationship Id="rId14" Type="http://schemas.openxmlformats.org/officeDocument/2006/relationships/tags" Target="../tags/tag84.xml"/><Relationship Id="rId13" Type="http://schemas.openxmlformats.org/officeDocument/2006/relationships/tags" Target="../tags/tag83.xml"/><Relationship Id="rId12" Type="http://schemas.openxmlformats.org/officeDocument/2006/relationships/tags" Target="../tags/tag8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6" Type="http://schemas.openxmlformats.org/officeDocument/2006/relationships/theme" Target="../theme/theme2.xml"/><Relationship Id="rId25" Type="http://schemas.openxmlformats.org/officeDocument/2006/relationships/tags" Target="../tags/tag262.xml"/><Relationship Id="rId24" Type="http://schemas.openxmlformats.org/officeDocument/2006/relationships/tags" Target="../tags/tag261.xml"/><Relationship Id="rId23" Type="http://schemas.openxmlformats.org/officeDocument/2006/relationships/tags" Target="../tags/tag260.xml"/><Relationship Id="rId22" Type="http://schemas.openxmlformats.org/officeDocument/2006/relationships/tags" Target="../tags/tag259.xml"/><Relationship Id="rId21" Type="http://schemas.openxmlformats.org/officeDocument/2006/relationships/tags" Target="../tags/tag258.xml"/><Relationship Id="rId20" Type="http://schemas.openxmlformats.org/officeDocument/2006/relationships/tags" Target="../tags/tag257.xml"/><Relationship Id="rId2" Type="http://schemas.openxmlformats.org/officeDocument/2006/relationships/slideLayout" Target="../slideLayouts/slideLayout13.xml"/><Relationship Id="rId19" Type="http://schemas.openxmlformats.org/officeDocument/2006/relationships/slideLayout" Target="../slideLayouts/slideLayout30.xml"/><Relationship Id="rId18" Type="http://schemas.openxmlformats.org/officeDocument/2006/relationships/slideLayout" Target="../slideLayouts/slideLayout29.xml"/><Relationship Id="rId17" Type="http://schemas.openxmlformats.org/officeDocument/2006/relationships/slideLayout" Target="../slideLayouts/slideLayout28.xml"/><Relationship Id="rId16" Type="http://schemas.openxmlformats.org/officeDocument/2006/relationships/slideLayout" Target="../slideLayouts/slideLayout27.xml"/><Relationship Id="rId15" Type="http://schemas.openxmlformats.org/officeDocument/2006/relationships/slideLayout" Target="../slideLayouts/slideLayout26.xml"/><Relationship Id="rId14" Type="http://schemas.openxmlformats.org/officeDocument/2006/relationships/slideLayout" Target="../slideLayouts/slideLayout25.xml"/><Relationship Id="rId13" Type="http://schemas.openxmlformats.org/officeDocument/2006/relationships/slideLayout" Target="../slideLayouts/slideLayout24.xml"/><Relationship Id="rId12" Type="http://schemas.openxmlformats.org/officeDocument/2006/relationships/slideLayout" Target="../slideLayouts/slideLayout23.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9.xml"/><Relationship Id="rId8" Type="http://schemas.openxmlformats.org/officeDocument/2006/relationships/slideLayout" Target="../slideLayouts/slideLayout38.xml"/><Relationship Id="rId7" Type="http://schemas.openxmlformats.org/officeDocument/2006/relationships/slideLayout" Target="../slideLayouts/slideLayout37.xml"/><Relationship Id="rId6" Type="http://schemas.openxmlformats.org/officeDocument/2006/relationships/slideLayout" Target="../slideLayouts/slideLayout36.xml"/><Relationship Id="rId5" Type="http://schemas.openxmlformats.org/officeDocument/2006/relationships/slideLayout" Target="../slideLayouts/slideLayout35.xml"/><Relationship Id="rId4" Type="http://schemas.openxmlformats.org/officeDocument/2006/relationships/slideLayout" Target="../slideLayouts/slideLayout34.xml"/><Relationship Id="rId3" Type="http://schemas.openxmlformats.org/officeDocument/2006/relationships/slideLayout" Target="../slideLayouts/slideLayout33.xml"/><Relationship Id="rId25" Type="http://schemas.openxmlformats.org/officeDocument/2006/relationships/theme" Target="../theme/theme3.xml"/><Relationship Id="rId24" Type="http://schemas.openxmlformats.org/officeDocument/2006/relationships/tags" Target="../tags/tag437.xml"/><Relationship Id="rId23" Type="http://schemas.openxmlformats.org/officeDocument/2006/relationships/tags" Target="../tags/tag436.xml"/><Relationship Id="rId22" Type="http://schemas.openxmlformats.org/officeDocument/2006/relationships/tags" Target="../tags/tag435.xml"/><Relationship Id="rId21" Type="http://schemas.openxmlformats.org/officeDocument/2006/relationships/tags" Target="../tags/tag434.xml"/><Relationship Id="rId20" Type="http://schemas.openxmlformats.org/officeDocument/2006/relationships/tags" Target="../tags/tag433.xml"/><Relationship Id="rId2" Type="http://schemas.openxmlformats.org/officeDocument/2006/relationships/slideLayout" Target="../slideLayouts/slideLayout32.xml"/><Relationship Id="rId19" Type="http://schemas.openxmlformats.org/officeDocument/2006/relationships/tags" Target="../tags/tag432.xml"/><Relationship Id="rId18" Type="http://schemas.openxmlformats.org/officeDocument/2006/relationships/slideLayout" Target="../slideLayouts/slideLayout48.xml"/><Relationship Id="rId17" Type="http://schemas.openxmlformats.org/officeDocument/2006/relationships/slideLayout" Target="../slideLayouts/slideLayout47.xml"/><Relationship Id="rId16" Type="http://schemas.openxmlformats.org/officeDocument/2006/relationships/slideLayout" Target="../slideLayouts/slideLayout46.xml"/><Relationship Id="rId15" Type="http://schemas.openxmlformats.org/officeDocument/2006/relationships/slideLayout" Target="../slideLayouts/slideLayout45.xml"/><Relationship Id="rId14" Type="http://schemas.openxmlformats.org/officeDocument/2006/relationships/slideLayout" Target="../slideLayouts/slideLayout44.xml"/><Relationship Id="rId13" Type="http://schemas.openxmlformats.org/officeDocument/2006/relationships/slideLayout" Target="../slideLayouts/slideLayout43.xml"/><Relationship Id="rId12" Type="http://schemas.openxmlformats.org/officeDocument/2006/relationships/slideLayout" Target="../slideLayouts/slideLayout42.xml"/><Relationship Id="rId11" Type="http://schemas.openxmlformats.org/officeDocument/2006/relationships/slideLayout" Target="../slideLayouts/slideLayout41.xml"/><Relationship Id="rId10" Type="http://schemas.openxmlformats.org/officeDocument/2006/relationships/slideLayout" Target="../slideLayouts/slideLayout40.xml"/><Relationship Id="rId1"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9" Type="http://schemas.openxmlformats.org/officeDocument/2006/relationships/slideLayout" Target="../slideLayouts/slideLayout57.xml"/><Relationship Id="rId8" Type="http://schemas.openxmlformats.org/officeDocument/2006/relationships/slideLayout" Target="../slideLayouts/slideLayout56.xml"/><Relationship Id="rId7" Type="http://schemas.openxmlformats.org/officeDocument/2006/relationships/slideLayout" Target="../slideLayouts/slideLayout55.xml"/><Relationship Id="rId6" Type="http://schemas.openxmlformats.org/officeDocument/2006/relationships/slideLayout" Target="../slideLayouts/slideLayout54.xml"/><Relationship Id="rId5" Type="http://schemas.openxmlformats.org/officeDocument/2006/relationships/slideLayout" Target="../slideLayouts/slideLayout53.xml"/><Relationship Id="rId4" Type="http://schemas.openxmlformats.org/officeDocument/2006/relationships/slideLayout" Target="../slideLayouts/slideLayout52.xml"/><Relationship Id="rId3" Type="http://schemas.openxmlformats.org/officeDocument/2006/relationships/slideLayout" Target="../slideLayouts/slideLayout51.xml"/><Relationship Id="rId25" Type="http://schemas.openxmlformats.org/officeDocument/2006/relationships/theme" Target="../theme/theme4.xml"/><Relationship Id="rId24" Type="http://schemas.openxmlformats.org/officeDocument/2006/relationships/tags" Target="../tags/tag612.xml"/><Relationship Id="rId23" Type="http://schemas.openxmlformats.org/officeDocument/2006/relationships/tags" Target="../tags/tag611.xml"/><Relationship Id="rId22" Type="http://schemas.openxmlformats.org/officeDocument/2006/relationships/tags" Target="../tags/tag610.xml"/><Relationship Id="rId21" Type="http://schemas.openxmlformats.org/officeDocument/2006/relationships/tags" Target="../tags/tag609.xml"/><Relationship Id="rId20" Type="http://schemas.openxmlformats.org/officeDocument/2006/relationships/tags" Target="../tags/tag608.xml"/><Relationship Id="rId2" Type="http://schemas.openxmlformats.org/officeDocument/2006/relationships/slideLayout" Target="../slideLayouts/slideLayout50.xml"/><Relationship Id="rId19" Type="http://schemas.openxmlformats.org/officeDocument/2006/relationships/tags" Target="../tags/tag607.xml"/><Relationship Id="rId18" Type="http://schemas.openxmlformats.org/officeDocument/2006/relationships/slideLayout" Target="../slideLayouts/slideLayout66.xml"/><Relationship Id="rId17" Type="http://schemas.openxmlformats.org/officeDocument/2006/relationships/slideLayout" Target="../slideLayouts/slideLayout65.xml"/><Relationship Id="rId16" Type="http://schemas.openxmlformats.org/officeDocument/2006/relationships/slideLayout" Target="../slideLayouts/slideLayout64.xml"/><Relationship Id="rId15" Type="http://schemas.openxmlformats.org/officeDocument/2006/relationships/slideLayout" Target="../slideLayouts/slideLayout63.xml"/><Relationship Id="rId14" Type="http://schemas.openxmlformats.org/officeDocument/2006/relationships/slideLayout" Target="../slideLayouts/slideLayout62.xml"/><Relationship Id="rId13" Type="http://schemas.openxmlformats.org/officeDocument/2006/relationships/slideLayout" Target="../slideLayouts/slideLayout61.xml"/><Relationship Id="rId12" Type="http://schemas.openxmlformats.org/officeDocument/2006/relationships/slideLayout" Target="../slideLayouts/slideLayout60.xml"/><Relationship Id="rId11" Type="http://schemas.openxmlformats.org/officeDocument/2006/relationships/slideLayout" Target="../slideLayouts/slideLayout59.xml"/><Relationship Id="rId10" Type="http://schemas.openxmlformats.org/officeDocument/2006/relationships/slideLayout" Target="../slideLayouts/slideLayout58.xml"/><Relationship Id="rId1" Type="http://schemas.openxmlformats.org/officeDocument/2006/relationships/slideLayout" Target="../slideLayouts/slideLayout49.xml"/></Relationships>
</file>

<file path=ppt/slideMasters/_rels/slideMaster5.xml.rels><?xml version="1.0" encoding="UTF-8" standalone="yes"?>
<Relationships xmlns="http://schemas.openxmlformats.org/package/2006/relationships"><Relationship Id="rId9" Type="http://schemas.openxmlformats.org/officeDocument/2006/relationships/slideLayout" Target="../slideLayouts/slideLayout75.xml"/><Relationship Id="rId8" Type="http://schemas.openxmlformats.org/officeDocument/2006/relationships/slideLayout" Target="../slideLayouts/slideLayout74.xml"/><Relationship Id="rId7" Type="http://schemas.openxmlformats.org/officeDocument/2006/relationships/slideLayout" Target="../slideLayouts/slideLayout73.xml"/><Relationship Id="rId6" Type="http://schemas.openxmlformats.org/officeDocument/2006/relationships/slideLayout" Target="../slideLayouts/slideLayout72.xml"/><Relationship Id="rId5" Type="http://schemas.openxmlformats.org/officeDocument/2006/relationships/slideLayout" Target="../slideLayouts/slideLayout71.xml"/><Relationship Id="rId4" Type="http://schemas.openxmlformats.org/officeDocument/2006/relationships/slideLayout" Target="../slideLayouts/slideLayout70.xml"/><Relationship Id="rId3" Type="http://schemas.openxmlformats.org/officeDocument/2006/relationships/slideLayout" Target="../slideLayouts/slideLayout69.xml"/><Relationship Id="rId25" Type="http://schemas.openxmlformats.org/officeDocument/2006/relationships/theme" Target="../theme/theme5.xml"/><Relationship Id="rId24" Type="http://schemas.openxmlformats.org/officeDocument/2006/relationships/tags" Target="../tags/tag787.xml"/><Relationship Id="rId23" Type="http://schemas.openxmlformats.org/officeDocument/2006/relationships/tags" Target="../tags/tag786.xml"/><Relationship Id="rId22" Type="http://schemas.openxmlformats.org/officeDocument/2006/relationships/tags" Target="../tags/tag785.xml"/><Relationship Id="rId21" Type="http://schemas.openxmlformats.org/officeDocument/2006/relationships/tags" Target="../tags/tag784.xml"/><Relationship Id="rId20" Type="http://schemas.openxmlformats.org/officeDocument/2006/relationships/tags" Target="../tags/tag783.xml"/><Relationship Id="rId2" Type="http://schemas.openxmlformats.org/officeDocument/2006/relationships/slideLayout" Target="../slideLayouts/slideLayout68.xml"/><Relationship Id="rId19" Type="http://schemas.openxmlformats.org/officeDocument/2006/relationships/tags" Target="../tags/tag782.xml"/><Relationship Id="rId18" Type="http://schemas.openxmlformats.org/officeDocument/2006/relationships/slideLayout" Target="../slideLayouts/slideLayout84.xml"/><Relationship Id="rId17" Type="http://schemas.openxmlformats.org/officeDocument/2006/relationships/slideLayout" Target="../slideLayouts/slideLayout83.xml"/><Relationship Id="rId16" Type="http://schemas.openxmlformats.org/officeDocument/2006/relationships/slideLayout" Target="../slideLayouts/slideLayout82.xml"/><Relationship Id="rId15" Type="http://schemas.openxmlformats.org/officeDocument/2006/relationships/slideLayout" Target="../slideLayouts/slideLayout81.xml"/><Relationship Id="rId14" Type="http://schemas.openxmlformats.org/officeDocument/2006/relationships/slideLayout" Target="../slideLayouts/slideLayout80.xml"/><Relationship Id="rId13" Type="http://schemas.openxmlformats.org/officeDocument/2006/relationships/slideLayout" Target="../slideLayouts/slideLayout79.xml"/><Relationship Id="rId12" Type="http://schemas.openxmlformats.org/officeDocument/2006/relationships/slideLayout" Target="../slideLayouts/slideLayout78.xml"/><Relationship Id="rId11" Type="http://schemas.openxmlformats.org/officeDocument/2006/relationships/slideLayout" Target="../slideLayouts/slideLayout77.xml"/><Relationship Id="rId10" Type="http://schemas.openxmlformats.org/officeDocument/2006/relationships/slideLayout" Target="../slideLayouts/slideLayout76.xml"/><Relationship Id="rId1" Type="http://schemas.openxmlformats.org/officeDocument/2006/relationships/slideLayout" Target="../slideLayouts/slideLayout6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思源黑体 CN Regular" panose="020B0500000000000000" charset="-122"/>
                <a:ea typeface="思源黑体 CN Regular" panose="020B0500000000000000" charset="-122"/>
                <a:cs typeface="思源黑体 CN Regular" panose="020B0500000000000000"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思源黑体 CN Regular" panose="020B0500000000000000" charset="-122"/>
                <a:ea typeface="思源黑体 CN Regular" panose="020B0500000000000000" charset="-122"/>
                <a:cs typeface="思源黑体 CN Regular" panose="020B0500000000000000" charset="-122"/>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思源黑体 CN Regular" panose="020B0500000000000000" charset="-122"/>
                <a:ea typeface="思源黑体 CN Regular" panose="020B0500000000000000" charset="-122"/>
                <a:cs typeface="思源黑体 CN Regular" panose="020B0500000000000000" charset="-122"/>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思源黑体 CN Regular" panose="020B0500000000000000" charset="-122"/>
          <a:ea typeface="思源黑体 CN Regular" panose="020B0500000000000000" charset="-122"/>
          <a:cs typeface="思源黑体 CN Regular" panose="020B0500000000000000" charset="-122"/>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思源黑体 CN Regular" panose="020B0500000000000000" charset="-122"/>
          <a:ea typeface="思源黑体 CN Regular" panose="020B0500000000000000" charset="-122"/>
          <a:cs typeface="思源黑体 CN Regular" panose="020B0500000000000000" charset="-122"/>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思源黑体 CN Regular" panose="020B0500000000000000" charset="-122"/>
          <a:ea typeface="思源黑体 CN Regular" panose="020B0500000000000000" charset="-122"/>
          <a:cs typeface="思源黑体 CN Regular" panose="020B0500000000000000" charset="-122"/>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思源黑体 CN Regular" panose="020B0500000000000000" charset="-122"/>
          <a:ea typeface="思源黑体 CN Regular" panose="020B0500000000000000" charset="-122"/>
          <a:cs typeface="思源黑体 CN Regular" panose="020B0500000000000000" charset="-122"/>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思源黑体 CN Regular" panose="020B0500000000000000" charset="-122"/>
          <a:ea typeface="思源黑体 CN Regular" panose="020B0500000000000000" charset="-122"/>
          <a:cs typeface="思源黑体 CN Regular" panose="020B0500000000000000" charset="-122"/>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思源黑体 CN Regular" panose="020B0500000000000000" charset="-122"/>
          <a:ea typeface="思源黑体 CN Regular" panose="020B0500000000000000" charset="-122"/>
          <a:cs typeface="思源黑体 CN Regular" panose="020B0500000000000000"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20"/>
            </p:custDataLst>
          </p:nvPr>
        </p:nvSpPr>
        <p:spPr>
          <a:xfrm>
            <a:off x="669882" y="443230"/>
            <a:ext cx="10852237" cy="441964"/>
          </a:xfrm>
          <a:prstGeom prst="rect">
            <a:avLst/>
          </a:prstGeom>
        </p:spPr>
        <p:txBody>
          <a:bodyPr vert="horz" wrap="square"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1"/>
            </p:custDataLst>
          </p:nvPr>
        </p:nvSpPr>
        <p:spPr>
          <a:xfrm>
            <a:off x="669882" y="961398"/>
            <a:ext cx="10852237" cy="5388907"/>
          </a:xfrm>
          <a:prstGeom prst="rect">
            <a:avLst/>
          </a:prstGeom>
        </p:spPr>
        <p:txBody>
          <a:bodyPr vert="horz" wrap="square" lIns="90170" tIns="46990" rIns="90170" bIns="4699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2"/>
            </p:custDataLst>
          </p:nvPr>
        </p:nvSpPr>
        <p:spPr>
          <a:xfrm>
            <a:off x="879742" y="6349833"/>
            <a:ext cx="2700000" cy="316800"/>
          </a:xfrm>
          <a:prstGeom prst="rect">
            <a:avLst/>
          </a:prstGeom>
        </p:spPr>
        <p:txBody>
          <a:bodyPr vert="horz" wrap="square" lIns="91440" tIns="45720" rIns="91440" bIns="45720" rtlCol="0" anchor="ctr">
            <a:normAutofit/>
          </a:bodyPr>
          <a:lstStyle>
            <a:lvl1pPr algn="l">
              <a:defRPr sz="1200">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3"/>
            </p:custDataLst>
          </p:nvPr>
        </p:nvSpPr>
        <p:spPr>
          <a:xfrm>
            <a:off x="4116000" y="6349833"/>
            <a:ext cx="3960000" cy="316800"/>
          </a:xfrm>
          <a:prstGeom prst="rect">
            <a:avLst/>
          </a:prstGeom>
        </p:spPr>
        <p:txBody>
          <a:bodyPr vert="horz" wrap="square" lIns="91440" tIns="45720" rIns="91440" bIns="45720" rtlCol="0" anchor="ctr">
            <a:normAutofit/>
          </a:bodyPr>
          <a:lstStyle>
            <a:lvl1pPr algn="ctr">
              <a:defRPr sz="1200">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6" name="灯片编号占位符 5"/>
          <p:cNvSpPr>
            <a:spLocks noGrp="1"/>
          </p:cNvSpPr>
          <p:nvPr>
            <p:ph type="sldNum" sz="quarter" idx="4"/>
            <p:custDataLst>
              <p:tags r:id="rId24"/>
            </p:custDataLst>
          </p:nvPr>
        </p:nvSpPr>
        <p:spPr>
          <a:xfrm>
            <a:off x="8610600" y="6349833"/>
            <a:ext cx="2700000" cy="316800"/>
          </a:xfrm>
          <a:prstGeom prst="rect">
            <a:avLst/>
          </a:prstGeom>
        </p:spPr>
        <p:txBody>
          <a:bodyPr vert="horz" wrap="square" lIns="91440" tIns="45720" rIns="91440" bIns="45720" rtlCol="0" anchor="ctr">
            <a:normAutofit/>
          </a:bodyPr>
          <a:lstStyle>
            <a:lvl1pPr algn="r">
              <a:defRPr sz="1200">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8" name="KSO_TEMPLATE" hidden="1"/>
          <p:cNvSpPr/>
          <p:nvPr userDrawn="1">
            <p:custDataLst>
              <p:tags r:id="rId25"/>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Lst>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中黑 简" panose="00020600040101010101"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wrap="square"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69882" y="961398"/>
            <a:ext cx="10852237" cy="5388907"/>
          </a:xfrm>
          <a:prstGeom prst="rect">
            <a:avLst/>
          </a:prstGeom>
        </p:spPr>
        <p:txBody>
          <a:bodyPr vert="horz" wrap="square" lIns="90170" tIns="46990" rIns="90170" bIns="4699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wrap="square" lIns="91440" tIns="45720" rIns="91440" bIns="45720" rtlCol="0" anchor="ctr">
            <a:normAutofit/>
          </a:bodyPr>
          <a:lstStyle>
            <a:lvl1pPr algn="l">
              <a:defRPr sz="1200">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wrap="square" lIns="91440" tIns="45720" rIns="91440" bIns="45720" rtlCol="0" anchor="ctr">
            <a:normAutofit/>
          </a:bodyPr>
          <a:lstStyle>
            <a:lvl1pPr algn="ctr">
              <a:defRPr sz="1200">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wrap="square" lIns="91440" tIns="45720" rIns="91440" bIns="45720" rtlCol="0" anchor="ctr">
            <a:normAutofit/>
          </a:bodyPr>
          <a:lstStyle>
            <a:lvl1pPr algn="r">
              <a:defRPr sz="1200">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8" name="KSO_TEMPLATE" hidden="1"/>
          <p:cNvSpPr/>
          <p:nvPr userDrawn="1">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 id="2147483684" r:id="rId4"/>
    <p:sldLayoutId id="2147483685" r:id="rId5"/>
    <p:sldLayoutId id="2147483686" r:id="rId6"/>
    <p:sldLayoutId id="2147483687" r:id="rId7"/>
    <p:sldLayoutId id="2147483688" r:id="rId8"/>
    <p:sldLayoutId id="2147483689" r:id="rId9"/>
    <p:sldLayoutId id="2147483690" r:id="rId10"/>
    <p:sldLayoutId id="2147483691" r:id="rId11"/>
    <p:sldLayoutId id="2147483692" r:id="rId12"/>
    <p:sldLayoutId id="2147483693" r:id="rId13"/>
    <p:sldLayoutId id="2147483694" r:id="rId14"/>
    <p:sldLayoutId id="2147483695" r:id="rId15"/>
    <p:sldLayoutId id="2147483696" r:id="rId16"/>
    <p:sldLayoutId id="2147483697" r:id="rId17"/>
    <p:sldLayoutId id="2147483698" r:id="rId18"/>
  </p:sldLayoutIdLst>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中黑 简" panose="00020600040101010101"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wrap="square"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69882" y="961398"/>
            <a:ext cx="10852237" cy="5388907"/>
          </a:xfrm>
          <a:prstGeom prst="rect">
            <a:avLst/>
          </a:prstGeom>
        </p:spPr>
        <p:txBody>
          <a:bodyPr vert="horz" wrap="square" lIns="90170" tIns="46990" rIns="90170" bIns="4699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wrap="square" lIns="91440" tIns="45720" rIns="91440" bIns="45720" rtlCol="0" anchor="ctr">
            <a:normAutofit/>
          </a:bodyPr>
          <a:lstStyle>
            <a:lvl1pPr algn="l">
              <a:defRPr sz="1200">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wrap="square" lIns="91440" tIns="45720" rIns="91440" bIns="45720" rtlCol="0" anchor="ctr">
            <a:normAutofit/>
          </a:bodyPr>
          <a:lstStyle>
            <a:lvl1pPr algn="ctr">
              <a:defRPr sz="1200">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wrap="square" lIns="91440" tIns="45720" rIns="91440" bIns="45720" rtlCol="0" anchor="ctr">
            <a:normAutofit/>
          </a:bodyPr>
          <a:lstStyle>
            <a:lvl1pPr algn="r">
              <a:defRPr sz="1200">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8" name="KSO_TEMPLATE" hidden="1"/>
          <p:cNvSpPr/>
          <p:nvPr userDrawn="1">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700" r:id="rId1"/>
    <p:sldLayoutId id="2147483701" r:id="rId2"/>
    <p:sldLayoutId id="2147483702" r:id="rId3"/>
    <p:sldLayoutId id="2147483703" r:id="rId4"/>
    <p:sldLayoutId id="2147483704" r:id="rId5"/>
    <p:sldLayoutId id="2147483705" r:id="rId6"/>
    <p:sldLayoutId id="2147483706" r:id="rId7"/>
    <p:sldLayoutId id="2147483707" r:id="rId8"/>
    <p:sldLayoutId id="2147483708" r:id="rId9"/>
    <p:sldLayoutId id="2147483709" r:id="rId10"/>
    <p:sldLayoutId id="2147483710" r:id="rId11"/>
    <p:sldLayoutId id="2147483711" r:id="rId12"/>
    <p:sldLayoutId id="2147483712" r:id="rId13"/>
    <p:sldLayoutId id="2147483713" r:id="rId14"/>
    <p:sldLayoutId id="2147483714" r:id="rId15"/>
    <p:sldLayoutId id="2147483715" r:id="rId16"/>
    <p:sldLayoutId id="2147483716" r:id="rId17"/>
    <p:sldLayoutId id="2147483717" r:id="rId18"/>
  </p:sldLayoutIdLst>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中黑 简" panose="00020600040101010101"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wrap="square"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69882" y="961398"/>
            <a:ext cx="10852237" cy="5388907"/>
          </a:xfrm>
          <a:prstGeom prst="rect">
            <a:avLst/>
          </a:prstGeom>
        </p:spPr>
        <p:txBody>
          <a:bodyPr vert="horz" wrap="square" lIns="90170" tIns="46990" rIns="90170" bIns="4699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wrap="square" lIns="91440" tIns="45720" rIns="91440" bIns="45720" rtlCol="0" anchor="ctr">
            <a:normAutofit/>
          </a:bodyPr>
          <a:lstStyle>
            <a:lvl1pPr algn="l">
              <a:defRPr sz="1200">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wrap="square" lIns="91440" tIns="45720" rIns="91440" bIns="45720" rtlCol="0" anchor="ctr">
            <a:normAutofit/>
          </a:bodyPr>
          <a:lstStyle>
            <a:lvl1pPr algn="ctr">
              <a:defRPr sz="1200">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wrap="square" lIns="91440" tIns="45720" rIns="91440" bIns="45720" rtlCol="0" anchor="ctr">
            <a:normAutofit/>
          </a:bodyPr>
          <a:lstStyle>
            <a:lvl1pPr algn="r">
              <a:defRPr sz="1200">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8" name="KSO_TEMPLATE" hidden="1"/>
          <p:cNvSpPr/>
          <p:nvPr userDrawn="1">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719" r:id="rId1"/>
    <p:sldLayoutId id="2147483720" r:id="rId2"/>
    <p:sldLayoutId id="2147483721" r:id="rId3"/>
    <p:sldLayoutId id="2147483722" r:id="rId4"/>
    <p:sldLayoutId id="2147483723" r:id="rId5"/>
    <p:sldLayoutId id="2147483724" r:id="rId6"/>
    <p:sldLayoutId id="2147483725" r:id="rId7"/>
    <p:sldLayoutId id="2147483726" r:id="rId8"/>
    <p:sldLayoutId id="2147483727" r:id="rId9"/>
    <p:sldLayoutId id="2147483728" r:id="rId10"/>
    <p:sldLayoutId id="2147483729" r:id="rId11"/>
    <p:sldLayoutId id="2147483730" r:id="rId12"/>
    <p:sldLayoutId id="2147483731" r:id="rId13"/>
    <p:sldLayoutId id="2147483732" r:id="rId14"/>
    <p:sldLayoutId id="2147483733" r:id="rId15"/>
    <p:sldLayoutId id="2147483734" r:id="rId16"/>
    <p:sldLayoutId id="2147483735" r:id="rId17"/>
    <p:sldLayoutId id="2147483736" r:id="rId18"/>
  </p:sldLayoutIdLst>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中黑 简" panose="00020600040101010101"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67.xml"/><Relationship Id="rId3" Type="http://schemas.openxmlformats.org/officeDocument/2006/relationships/tags" Target="../tags/tag790.xml"/><Relationship Id="rId2" Type="http://schemas.openxmlformats.org/officeDocument/2006/relationships/tags" Target="../tags/tag789.xml"/><Relationship Id="rId1" Type="http://schemas.openxmlformats.org/officeDocument/2006/relationships/tags" Target="../tags/tag788.xml"/></Relationships>
</file>

<file path=ppt/slides/_rels/slide10.xml.rels><?xml version="1.0" encoding="UTF-8" standalone="yes"?>
<Relationships xmlns="http://schemas.openxmlformats.org/package/2006/relationships"><Relationship Id="rId9" Type="http://schemas.openxmlformats.org/officeDocument/2006/relationships/tags" Target="../tags/tag887.xml"/><Relationship Id="rId8" Type="http://schemas.openxmlformats.org/officeDocument/2006/relationships/tags" Target="../tags/tag886.xml"/><Relationship Id="rId7" Type="http://schemas.openxmlformats.org/officeDocument/2006/relationships/tags" Target="../tags/tag885.xml"/><Relationship Id="rId6" Type="http://schemas.openxmlformats.org/officeDocument/2006/relationships/tags" Target="../tags/tag884.xml"/><Relationship Id="rId5" Type="http://schemas.openxmlformats.org/officeDocument/2006/relationships/tags" Target="../tags/tag883.xml"/><Relationship Id="rId4" Type="http://schemas.openxmlformats.org/officeDocument/2006/relationships/tags" Target="../tags/tag882.xml"/><Relationship Id="rId3" Type="http://schemas.openxmlformats.org/officeDocument/2006/relationships/tags" Target="../tags/tag881.xml"/><Relationship Id="rId2" Type="http://schemas.openxmlformats.org/officeDocument/2006/relationships/tags" Target="../tags/tag880.xml"/><Relationship Id="rId19" Type="http://schemas.openxmlformats.org/officeDocument/2006/relationships/slideLayout" Target="../slideLayouts/slideLayout23.xml"/><Relationship Id="rId18" Type="http://schemas.openxmlformats.org/officeDocument/2006/relationships/tags" Target="../tags/tag892.xml"/><Relationship Id="rId17" Type="http://schemas.openxmlformats.org/officeDocument/2006/relationships/image" Target="../media/image33.jpeg"/><Relationship Id="rId16" Type="http://schemas.openxmlformats.org/officeDocument/2006/relationships/tags" Target="../tags/tag891.xml"/><Relationship Id="rId15" Type="http://schemas.openxmlformats.org/officeDocument/2006/relationships/image" Target="../media/image32.jpeg"/><Relationship Id="rId14" Type="http://schemas.openxmlformats.org/officeDocument/2006/relationships/tags" Target="../tags/tag890.xml"/><Relationship Id="rId13" Type="http://schemas.openxmlformats.org/officeDocument/2006/relationships/image" Target="../media/image31.jpeg"/><Relationship Id="rId12" Type="http://schemas.openxmlformats.org/officeDocument/2006/relationships/tags" Target="../tags/tag889.xml"/><Relationship Id="rId11" Type="http://schemas.openxmlformats.org/officeDocument/2006/relationships/image" Target="../media/image30.jpeg"/><Relationship Id="rId10" Type="http://schemas.openxmlformats.org/officeDocument/2006/relationships/tags" Target="../tags/tag888.xml"/><Relationship Id="rId1" Type="http://schemas.openxmlformats.org/officeDocument/2006/relationships/tags" Target="../tags/tag879.xml"/></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23.xml"/><Relationship Id="rId3" Type="http://schemas.openxmlformats.org/officeDocument/2006/relationships/tags" Target="../tags/tag894.xml"/><Relationship Id="rId2" Type="http://schemas.openxmlformats.org/officeDocument/2006/relationships/image" Target="../media/image34.png"/><Relationship Id="rId1" Type="http://schemas.openxmlformats.org/officeDocument/2006/relationships/tags" Target="../tags/tag893.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3.xml"/><Relationship Id="rId2" Type="http://schemas.openxmlformats.org/officeDocument/2006/relationships/tags" Target="../tags/tag895.xml"/><Relationship Id="rId1" Type="http://schemas.openxmlformats.org/officeDocument/2006/relationships/image" Target="../media/image35.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51.xml"/><Relationship Id="rId2" Type="http://schemas.openxmlformats.org/officeDocument/2006/relationships/tags" Target="../tags/tag897.xml"/><Relationship Id="rId1" Type="http://schemas.openxmlformats.org/officeDocument/2006/relationships/tags" Target="../tags/tag896.xml"/></Relationships>
</file>

<file path=ppt/slides/_rels/slide14.xml.rels><?xml version="1.0" encoding="UTF-8" standalone="yes"?>
<Relationships xmlns="http://schemas.openxmlformats.org/package/2006/relationships"><Relationship Id="rId9" Type="http://schemas.openxmlformats.org/officeDocument/2006/relationships/tags" Target="../tags/tag906.xml"/><Relationship Id="rId8" Type="http://schemas.openxmlformats.org/officeDocument/2006/relationships/tags" Target="../tags/tag905.xml"/><Relationship Id="rId7" Type="http://schemas.openxmlformats.org/officeDocument/2006/relationships/tags" Target="../tags/tag904.xml"/><Relationship Id="rId6" Type="http://schemas.openxmlformats.org/officeDocument/2006/relationships/tags" Target="../tags/tag903.xml"/><Relationship Id="rId5" Type="http://schemas.openxmlformats.org/officeDocument/2006/relationships/tags" Target="../tags/tag902.xml"/><Relationship Id="rId4" Type="http://schemas.openxmlformats.org/officeDocument/2006/relationships/tags" Target="../tags/tag901.xml"/><Relationship Id="rId3" Type="http://schemas.openxmlformats.org/officeDocument/2006/relationships/tags" Target="../tags/tag900.xml"/><Relationship Id="rId27" Type="http://schemas.openxmlformats.org/officeDocument/2006/relationships/slideLayout" Target="../slideLayouts/slideLayout60.xml"/><Relationship Id="rId26" Type="http://schemas.openxmlformats.org/officeDocument/2006/relationships/tags" Target="../tags/tag919.xml"/><Relationship Id="rId25" Type="http://schemas.openxmlformats.org/officeDocument/2006/relationships/image" Target="../media/image39.jpeg"/><Relationship Id="rId24" Type="http://schemas.openxmlformats.org/officeDocument/2006/relationships/tags" Target="../tags/tag918.xml"/><Relationship Id="rId23" Type="http://schemas.openxmlformats.org/officeDocument/2006/relationships/image" Target="../media/image38.jpeg"/><Relationship Id="rId22" Type="http://schemas.openxmlformats.org/officeDocument/2006/relationships/tags" Target="../tags/tag917.xml"/><Relationship Id="rId21" Type="http://schemas.openxmlformats.org/officeDocument/2006/relationships/image" Target="../media/image37.jpeg"/><Relationship Id="rId20" Type="http://schemas.openxmlformats.org/officeDocument/2006/relationships/tags" Target="../tags/tag916.xml"/><Relationship Id="rId2" Type="http://schemas.openxmlformats.org/officeDocument/2006/relationships/tags" Target="../tags/tag899.xml"/><Relationship Id="rId19" Type="http://schemas.openxmlformats.org/officeDocument/2006/relationships/image" Target="../media/image36.jpeg"/><Relationship Id="rId18" Type="http://schemas.openxmlformats.org/officeDocument/2006/relationships/tags" Target="../tags/tag915.xml"/><Relationship Id="rId17" Type="http://schemas.openxmlformats.org/officeDocument/2006/relationships/tags" Target="../tags/tag914.xml"/><Relationship Id="rId16" Type="http://schemas.openxmlformats.org/officeDocument/2006/relationships/tags" Target="../tags/tag913.xml"/><Relationship Id="rId15" Type="http://schemas.openxmlformats.org/officeDocument/2006/relationships/tags" Target="../tags/tag912.xml"/><Relationship Id="rId14" Type="http://schemas.openxmlformats.org/officeDocument/2006/relationships/tags" Target="../tags/tag911.xml"/><Relationship Id="rId13" Type="http://schemas.openxmlformats.org/officeDocument/2006/relationships/tags" Target="../tags/tag910.xml"/><Relationship Id="rId12" Type="http://schemas.openxmlformats.org/officeDocument/2006/relationships/tags" Target="../tags/tag909.xml"/><Relationship Id="rId11" Type="http://schemas.openxmlformats.org/officeDocument/2006/relationships/tags" Target="../tags/tag908.xml"/><Relationship Id="rId10" Type="http://schemas.openxmlformats.org/officeDocument/2006/relationships/tags" Target="../tags/tag907.xml"/><Relationship Id="rId1" Type="http://schemas.openxmlformats.org/officeDocument/2006/relationships/tags" Target="../tags/tag898.xml"/></Relationships>
</file>

<file path=ppt/slides/_rels/slide15.xml.rels><?xml version="1.0" encoding="UTF-8" standalone="yes"?>
<Relationships xmlns="http://schemas.openxmlformats.org/package/2006/relationships"><Relationship Id="rId4" Type="http://schemas.openxmlformats.org/officeDocument/2006/relationships/slideLayout" Target="../slideLayouts/slideLayout23.xml"/><Relationship Id="rId3" Type="http://schemas.openxmlformats.org/officeDocument/2006/relationships/tags" Target="../tags/tag921.xml"/><Relationship Id="rId2" Type="http://schemas.openxmlformats.org/officeDocument/2006/relationships/image" Target="../media/image40.png"/><Relationship Id="rId1" Type="http://schemas.openxmlformats.org/officeDocument/2006/relationships/tags" Target="../tags/tag920.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23.xml"/><Relationship Id="rId2" Type="http://schemas.openxmlformats.org/officeDocument/2006/relationships/tags" Target="../tags/tag922.xml"/><Relationship Id="rId1" Type="http://schemas.openxmlformats.org/officeDocument/2006/relationships/image" Target="../media/image41.png"/></Relationships>
</file>

<file path=ppt/slides/_rels/slide17.xml.rels><?xml version="1.0" encoding="UTF-8" standalone="yes"?>
<Relationships xmlns="http://schemas.openxmlformats.org/package/2006/relationships"><Relationship Id="rId4" Type="http://schemas.openxmlformats.org/officeDocument/2006/relationships/slideLayout" Target="../slideLayouts/slideLayout23.xml"/><Relationship Id="rId3" Type="http://schemas.openxmlformats.org/officeDocument/2006/relationships/tags" Target="../tags/tag924.xml"/><Relationship Id="rId2" Type="http://schemas.openxmlformats.org/officeDocument/2006/relationships/image" Target="../media/image42.png"/><Relationship Id="rId1" Type="http://schemas.openxmlformats.org/officeDocument/2006/relationships/tags" Target="../tags/tag923.xml"/></Relationships>
</file>

<file path=ppt/slides/_rels/slide18.xml.rels><?xml version="1.0" encoding="UTF-8" standalone="yes"?>
<Relationships xmlns="http://schemas.openxmlformats.org/package/2006/relationships"><Relationship Id="rId5" Type="http://schemas.openxmlformats.org/officeDocument/2006/relationships/slideLayout" Target="../slideLayouts/slideLayout23.xml"/><Relationship Id="rId4" Type="http://schemas.openxmlformats.org/officeDocument/2006/relationships/tags" Target="../tags/tag925.xml"/><Relationship Id="rId3" Type="http://schemas.openxmlformats.org/officeDocument/2006/relationships/image" Target="../media/image43.png"/><Relationship Id="rId2" Type="http://schemas.microsoft.com/office/2007/relationships/media" Target="../media/media1.mp4"/><Relationship Id="rId1" Type="http://schemas.openxmlformats.org/officeDocument/2006/relationships/video" Target="../media/media1.mp4"/></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927.xml"/><Relationship Id="rId1" Type="http://schemas.openxmlformats.org/officeDocument/2006/relationships/tags" Target="../tags/tag926.xml"/></Relationships>
</file>

<file path=ppt/slides/_rels/slide2.xml.rels><?xml version="1.0" encoding="UTF-8" standalone="yes"?>
<Relationships xmlns="http://schemas.openxmlformats.org/package/2006/relationships"><Relationship Id="rId9" Type="http://schemas.openxmlformats.org/officeDocument/2006/relationships/tags" Target="../tags/tag796.xml"/><Relationship Id="rId8" Type="http://schemas.openxmlformats.org/officeDocument/2006/relationships/tags" Target="../tags/tag795.xml"/><Relationship Id="rId7" Type="http://schemas.openxmlformats.org/officeDocument/2006/relationships/tags" Target="../tags/tag794.xml"/><Relationship Id="rId6" Type="http://schemas.openxmlformats.org/officeDocument/2006/relationships/image" Target="../media/image19.png"/><Relationship Id="rId5" Type="http://schemas.openxmlformats.org/officeDocument/2006/relationships/tags" Target="../tags/tag793.xml"/><Relationship Id="rId4" Type="http://schemas.openxmlformats.org/officeDocument/2006/relationships/image" Target="../media/image18.png"/><Relationship Id="rId3" Type="http://schemas.openxmlformats.org/officeDocument/2006/relationships/tags" Target="../tags/tag792.xml"/><Relationship Id="rId2" Type="http://schemas.openxmlformats.org/officeDocument/2006/relationships/image" Target="../media/image13.jpeg"/><Relationship Id="rId11" Type="http://schemas.openxmlformats.org/officeDocument/2006/relationships/slideLayout" Target="../slideLayouts/slideLayout73.xml"/><Relationship Id="rId10" Type="http://schemas.openxmlformats.org/officeDocument/2006/relationships/tags" Target="../tags/tag797.xml"/><Relationship Id="rId1" Type="http://schemas.openxmlformats.org/officeDocument/2006/relationships/tags" Target="../tags/tag791.xml"/></Relationships>
</file>

<file path=ppt/slides/_rels/slide20.xml.rels><?xml version="1.0" encoding="UTF-8" standalone="yes"?>
<Relationships xmlns="http://schemas.openxmlformats.org/package/2006/relationships"><Relationship Id="rId9" Type="http://schemas.openxmlformats.org/officeDocument/2006/relationships/tags" Target="../tags/tag936.xml"/><Relationship Id="rId8" Type="http://schemas.openxmlformats.org/officeDocument/2006/relationships/tags" Target="../tags/tag935.xml"/><Relationship Id="rId7" Type="http://schemas.openxmlformats.org/officeDocument/2006/relationships/tags" Target="../tags/tag934.xml"/><Relationship Id="rId6" Type="http://schemas.openxmlformats.org/officeDocument/2006/relationships/tags" Target="../tags/tag933.xml"/><Relationship Id="rId5" Type="http://schemas.openxmlformats.org/officeDocument/2006/relationships/tags" Target="../tags/tag932.xml"/><Relationship Id="rId4" Type="http://schemas.openxmlformats.org/officeDocument/2006/relationships/tags" Target="../tags/tag931.xml"/><Relationship Id="rId3" Type="http://schemas.openxmlformats.org/officeDocument/2006/relationships/tags" Target="../tags/tag930.xml"/><Relationship Id="rId27" Type="http://schemas.openxmlformats.org/officeDocument/2006/relationships/slideLayout" Target="../slideLayouts/slideLayout23.xml"/><Relationship Id="rId26" Type="http://schemas.openxmlformats.org/officeDocument/2006/relationships/tags" Target="../tags/tag949.xml"/><Relationship Id="rId25" Type="http://schemas.openxmlformats.org/officeDocument/2006/relationships/image" Target="../media/image47.jpeg"/><Relationship Id="rId24" Type="http://schemas.openxmlformats.org/officeDocument/2006/relationships/tags" Target="../tags/tag948.xml"/><Relationship Id="rId23" Type="http://schemas.openxmlformats.org/officeDocument/2006/relationships/image" Target="../media/image46.jpeg"/><Relationship Id="rId22" Type="http://schemas.openxmlformats.org/officeDocument/2006/relationships/tags" Target="../tags/tag947.xml"/><Relationship Id="rId21" Type="http://schemas.openxmlformats.org/officeDocument/2006/relationships/image" Target="../media/image45.jpeg"/><Relationship Id="rId20" Type="http://schemas.openxmlformats.org/officeDocument/2006/relationships/tags" Target="../tags/tag946.xml"/><Relationship Id="rId2" Type="http://schemas.openxmlformats.org/officeDocument/2006/relationships/tags" Target="../tags/tag929.xml"/><Relationship Id="rId19" Type="http://schemas.openxmlformats.org/officeDocument/2006/relationships/image" Target="../media/image44.jpeg"/><Relationship Id="rId18" Type="http://schemas.openxmlformats.org/officeDocument/2006/relationships/tags" Target="../tags/tag945.xml"/><Relationship Id="rId17" Type="http://schemas.openxmlformats.org/officeDocument/2006/relationships/tags" Target="../tags/tag944.xml"/><Relationship Id="rId16" Type="http://schemas.openxmlformats.org/officeDocument/2006/relationships/tags" Target="../tags/tag943.xml"/><Relationship Id="rId15" Type="http://schemas.openxmlformats.org/officeDocument/2006/relationships/tags" Target="../tags/tag942.xml"/><Relationship Id="rId14" Type="http://schemas.openxmlformats.org/officeDocument/2006/relationships/tags" Target="../tags/tag941.xml"/><Relationship Id="rId13" Type="http://schemas.openxmlformats.org/officeDocument/2006/relationships/tags" Target="../tags/tag940.xml"/><Relationship Id="rId12" Type="http://schemas.openxmlformats.org/officeDocument/2006/relationships/tags" Target="../tags/tag939.xml"/><Relationship Id="rId11" Type="http://schemas.openxmlformats.org/officeDocument/2006/relationships/tags" Target="../tags/tag938.xml"/><Relationship Id="rId10" Type="http://schemas.openxmlformats.org/officeDocument/2006/relationships/tags" Target="../tags/tag937.xml"/><Relationship Id="rId1" Type="http://schemas.openxmlformats.org/officeDocument/2006/relationships/tags" Target="../tags/tag928.xml"/></Relationships>
</file>

<file path=ppt/slides/_rels/slide21.xml.rels><?xml version="1.0" encoding="UTF-8" standalone="yes"?>
<Relationships xmlns="http://schemas.openxmlformats.org/package/2006/relationships"><Relationship Id="rId9" Type="http://schemas.openxmlformats.org/officeDocument/2006/relationships/tags" Target="../tags/tag957.xml"/><Relationship Id="rId8" Type="http://schemas.openxmlformats.org/officeDocument/2006/relationships/tags" Target="../tags/tag956.xml"/><Relationship Id="rId7" Type="http://schemas.openxmlformats.org/officeDocument/2006/relationships/tags" Target="../tags/tag955.xml"/><Relationship Id="rId6" Type="http://schemas.openxmlformats.org/officeDocument/2006/relationships/tags" Target="../tags/tag954.xml"/><Relationship Id="rId5" Type="http://schemas.openxmlformats.org/officeDocument/2006/relationships/tags" Target="../tags/tag953.xml"/><Relationship Id="rId4" Type="http://schemas.openxmlformats.org/officeDocument/2006/relationships/tags" Target="../tags/tag952.xml"/><Relationship Id="rId3" Type="http://schemas.openxmlformats.org/officeDocument/2006/relationships/image" Target="../media/image48.jpeg"/><Relationship Id="rId2" Type="http://schemas.openxmlformats.org/officeDocument/2006/relationships/tags" Target="../tags/tag951.xml"/><Relationship Id="rId17" Type="http://schemas.openxmlformats.org/officeDocument/2006/relationships/notesSlide" Target="../notesSlides/notesSlide3.xml"/><Relationship Id="rId16" Type="http://schemas.openxmlformats.org/officeDocument/2006/relationships/slideLayout" Target="../slideLayouts/slideLayout23.xml"/><Relationship Id="rId15" Type="http://schemas.openxmlformats.org/officeDocument/2006/relationships/tags" Target="../tags/tag963.xml"/><Relationship Id="rId14" Type="http://schemas.openxmlformats.org/officeDocument/2006/relationships/tags" Target="../tags/tag962.xml"/><Relationship Id="rId13" Type="http://schemas.openxmlformats.org/officeDocument/2006/relationships/tags" Target="../tags/tag961.xml"/><Relationship Id="rId12" Type="http://schemas.openxmlformats.org/officeDocument/2006/relationships/tags" Target="../tags/tag960.xml"/><Relationship Id="rId11" Type="http://schemas.openxmlformats.org/officeDocument/2006/relationships/tags" Target="../tags/tag959.xml"/><Relationship Id="rId10" Type="http://schemas.openxmlformats.org/officeDocument/2006/relationships/tags" Target="../tags/tag958.xml"/><Relationship Id="rId1" Type="http://schemas.openxmlformats.org/officeDocument/2006/relationships/tags" Target="../tags/tag950.xml"/></Relationships>
</file>

<file path=ppt/slides/_rels/slide22.xml.rels><?xml version="1.0" encoding="UTF-8" standalone="yes"?>
<Relationships xmlns="http://schemas.openxmlformats.org/package/2006/relationships"><Relationship Id="rId9" Type="http://schemas.openxmlformats.org/officeDocument/2006/relationships/tags" Target="../tags/tag972.xml"/><Relationship Id="rId8" Type="http://schemas.openxmlformats.org/officeDocument/2006/relationships/tags" Target="../tags/tag971.xml"/><Relationship Id="rId7" Type="http://schemas.openxmlformats.org/officeDocument/2006/relationships/tags" Target="../tags/tag970.xml"/><Relationship Id="rId6" Type="http://schemas.openxmlformats.org/officeDocument/2006/relationships/tags" Target="../tags/tag969.xml"/><Relationship Id="rId5" Type="http://schemas.openxmlformats.org/officeDocument/2006/relationships/tags" Target="../tags/tag968.xml"/><Relationship Id="rId4" Type="http://schemas.openxmlformats.org/officeDocument/2006/relationships/tags" Target="../tags/tag967.xml"/><Relationship Id="rId3" Type="http://schemas.openxmlformats.org/officeDocument/2006/relationships/tags" Target="../tags/tag966.xml"/><Relationship Id="rId23" Type="http://schemas.openxmlformats.org/officeDocument/2006/relationships/slideLayout" Target="../slideLayouts/slideLayout23.xml"/><Relationship Id="rId22" Type="http://schemas.openxmlformats.org/officeDocument/2006/relationships/tags" Target="../tags/tag981.xml"/><Relationship Id="rId21" Type="http://schemas.openxmlformats.org/officeDocument/2006/relationships/image" Target="../media/image52.jpeg"/><Relationship Id="rId20" Type="http://schemas.openxmlformats.org/officeDocument/2006/relationships/tags" Target="../tags/tag980.xml"/><Relationship Id="rId2" Type="http://schemas.openxmlformats.org/officeDocument/2006/relationships/tags" Target="../tags/tag965.xml"/><Relationship Id="rId19" Type="http://schemas.openxmlformats.org/officeDocument/2006/relationships/image" Target="../media/image51.jpeg"/><Relationship Id="rId18" Type="http://schemas.openxmlformats.org/officeDocument/2006/relationships/tags" Target="../tags/tag979.xml"/><Relationship Id="rId17" Type="http://schemas.openxmlformats.org/officeDocument/2006/relationships/image" Target="../media/image50.jpeg"/><Relationship Id="rId16" Type="http://schemas.openxmlformats.org/officeDocument/2006/relationships/tags" Target="../tags/tag978.xml"/><Relationship Id="rId15" Type="http://schemas.openxmlformats.org/officeDocument/2006/relationships/image" Target="../media/image49.jpeg"/><Relationship Id="rId14" Type="http://schemas.openxmlformats.org/officeDocument/2006/relationships/tags" Target="../tags/tag977.xml"/><Relationship Id="rId13" Type="http://schemas.openxmlformats.org/officeDocument/2006/relationships/tags" Target="../tags/tag976.xml"/><Relationship Id="rId12" Type="http://schemas.openxmlformats.org/officeDocument/2006/relationships/tags" Target="../tags/tag975.xml"/><Relationship Id="rId11" Type="http://schemas.openxmlformats.org/officeDocument/2006/relationships/tags" Target="../tags/tag974.xml"/><Relationship Id="rId10" Type="http://schemas.openxmlformats.org/officeDocument/2006/relationships/tags" Target="../tags/tag973.xml"/><Relationship Id="rId1" Type="http://schemas.openxmlformats.org/officeDocument/2006/relationships/tags" Target="../tags/tag964.xml"/></Relationships>
</file>

<file path=ppt/slides/_rels/slide23.xml.rels><?xml version="1.0" encoding="UTF-8" standalone="yes"?>
<Relationships xmlns="http://schemas.openxmlformats.org/package/2006/relationships"><Relationship Id="rId9" Type="http://schemas.openxmlformats.org/officeDocument/2006/relationships/tags" Target="../tags/tag989.xml"/><Relationship Id="rId8" Type="http://schemas.openxmlformats.org/officeDocument/2006/relationships/tags" Target="../tags/tag988.xml"/><Relationship Id="rId7" Type="http://schemas.openxmlformats.org/officeDocument/2006/relationships/tags" Target="../tags/tag987.xml"/><Relationship Id="rId6" Type="http://schemas.openxmlformats.org/officeDocument/2006/relationships/tags" Target="../tags/tag986.xml"/><Relationship Id="rId5" Type="http://schemas.openxmlformats.org/officeDocument/2006/relationships/tags" Target="../tags/tag985.xml"/><Relationship Id="rId4" Type="http://schemas.openxmlformats.org/officeDocument/2006/relationships/tags" Target="../tags/tag984.xml"/><Relationship Id="rId3" Type="http://schemas.openxmlformats.org/officeDocument/2006/relationships/image" Target="../media/image53.jpeg"/><Relationship Id="rId23" Type="http://schemas.openxmlformats.org/officeDocument/2006/relationships/notesSlide" Target="../notesSlides/notesSlide4.xml"/><Relationship Id="rId22" Type="http://schemas.openxmlformats.org/officeDocument/2006/relationships/slideLayout" Target="../slideLayouts/slideLayout23.xml"/><Relationship Id="rId21" Type="http://schemas.openxmlformats.org/officeDocument/2006/relationships/tags" Target="../tags/tag1001.xml"/><Relationship Id="rId20" Type="http://schemas.openxmlformats.org/officeDocument/2006/relationships/tags" Target="../tags/tag1000.xml"/><Relationship Id="rId2" Type="http://schemas.openxmlformats.org/officeDocument/2006/relationships/tags" Target="../tags/tag983.xml"/><Relationship Id="rId19" Type="http://schemas.openxmlformats.org/officeDocument/2006/relationships/tags" Target="../tags/tag999.xml"/><Relationship Id="rId18" Type="http://schemas.openxmlformats.org/officeDocument/2006/relationships/tags" Target="../tags/tag998.xml"/><Relationship Id="rId17" Type="http://schemas.openxmlformats.org/officeDocument/2006/relationships/tags" Target="../tags/tag997.xml"/><Relationship Id="rId16" Type="http://schemas.openxmlformats.org/officeDocument/2006/relationships/tags" Target="../tags/tag996.xml"/><Relationship Id="rId15" Type="http://schemas.openxmlformats.org/officeDocument/2006/relationships/tags" Target="../tags/tag995.xml"/><Relationship Id="rId14" Type="http://schemas.openxmlformats.org/officeDocument/2006/relationships/tags" Target="../tags/tag994.xml"/><Relationship Id="rId13" Type="http://schemas.openxmlformats.org/officeDocument/2006/relationships/tags" Target="../tags/tag993.xml"/><Relationship Id="rId12" Type="http://schemas.openxmlformats.org/officeDocument/2006/relationships/tags" Target="../tags/tag992.xml"/><Relationship Id="rId11" Type="http://schemas.openxmlformats.org/officeDocument/2006/relationships/tags" Target="../tags/tag991.xml"/><Relationship Id="rId10" Type="http://schemas.openxmlformats.org/officeDocument/2006/relationships/tags" Target="../tags/tag990.xml"/><Relationship Id="rId1" Type="http://schemas.openxmlformats.org/officeDocument/2006/relationships/tags" Target="../tags/tag982.xml"/></Relationships>
</file>

<file path=ppt/slides/_rels/slide24.xml.rels><?xml version="1.0" encoding="UTF-8" standalone="yes"?>
<Relationships xmlns="http://schemas.openxmlformats.org/package/2006/relationships"><Relationship Id="rId9" Type="http://schemas.openxmlformats.org/officeDocument/2006/relationships/tags" Target="../tags/tag1008.xml"/><Relationship Id="rId8" Type="http://schemas.openxmlformats.org/officeDocument/2006/relationships/image" Target="../media/image55.jpeg"/><Relationship Id="rId7" Type="http://schemas.openxmlformats.org/officeDocument/2006/relationships/tags" Target="../tags/tag1007.xml"/><Relationship Id="rId6" Type="http://schemas.openxmlformats.org/officeDocument/2006/relationships/tags" Target="../tags/tag1006.xml"/><Relationship Id="rId5" Type="http://schemas.openxmlformats.org/officeDocument/2006/relationships/image" Target="../media/image54.jpeg"/><Relationship Id="rId4" Type="http://schemas.openxmlformats.org/officeDocument/2006/relationships/tags" Target="../tags/tag1005.xml"/><Relationship Id="rId3" Type="http://schemas.openxmlformats.org/officeDocument/2006/relationships/tags" Target="../tags/tag1004.xml"/><Relationship Id="rId23" Type="http://schemas.openxmlformats.org/officeDocument/2006/relationships/slideLayout" Target="../slideLayouts/slideLayout23.xml"/><Relationship Id="rId22" Type="http://schemas.openxmlformats.org/officeDocument/2006/relationships/tags" Target="../tags/tag1019.xml"/><Relationship Id="rId21" Type="http://schemas.openxmlformats.org/officeDocument/2006/relationships/tags" Target="../tags/tag1018.xml"/><Relationship Id="rId20" Type="http://schemas.openxmlformats.org/officeDocument/2006/relationships/tags" Target="../tags/tag1017.xml"/><Relationship Id="rId2" Type="http://schemas.openxmlformats.org/officeDocument/2006/relationships/tags" Target="../tags/tag1003.xml"/><Relationship Id="rId19" Type="http://schemas.openxmlformats.org/officeDocument/2006/relationships/tags" Target="../tags/tag1016.xml"/><Relationship Id="rId18" Type="http://schemas.openxmlformats.org/officeDocument/2006/relationships/image" Target="../media/image57.jpeg"/><Relationship Id="rId17" Type="http://schemas.openxmlformats.org/officeDocument/2006/relationships/tags" Target="../tags/tag1015.xml"/><Relationship Id="rId16" Type="http://schemas.openxmlformats.org/officeDocument/2006/relationships/tags" Target="../tags/tag1014.xml"/><Relationship Id="rId15" Type="http://schemas.openxmlformats.org/officeDocument/2006/relationships/tags" Target="../tags/tag1013.xml"/><Relationship Id="rId14" Type="http://schemas.openxmlformats.org/officeDocument/2006/relationships/tags" Target="../tags/tag1012.xml"/><Relationship Id="rId13" Type="http://schemas.openxmlformats.org/officeDocument/2006/relationships/image" Target="../media/image56.jpeg"/><Relationship Id="rId12" Type="http://schemas.openxmlformats.org/officeDocument/2006/relationships/tags" Target="../tags/tag1011.xml"/><Relationship Id="rId11" Type="http://schemas.openxmlformats.org/officeDocument/2006/relationships/tags" Target="../tags/tag1010.xml"/><Relationship Id="rId10" Type="http://schemas.openxmlformats.org/officeDocument/2006/relationships/tags" Target="../tags/tag1009.xml"/><Relationship Id="rId1" Type="http://schemas.openxmlformats.org/officeDocument/2006/relationships/tags" Target="../tags/tag1002.xml"/></Relationships>
</file>

<file path=ppt/slides/_rels/slide25.xml.rels><?xml version="1.0" encoding="UTF-8" standalone="yes"?>
<Relationships xmlns="http://schemas.openxmlformats.org/package/2006/relationships"><Relationship Id="rId9" Type="http://schemas.openxmlformats.org/officeDocument/2006/relationships/tags" Target="../tags/tag1028.xml"/><Relationship Id="rId8" Type="http://schemas.openxmlformats.org/officeDocument/2006/relationships/tags" Target="../tags/tag1027.xml"/><Relationship Id="rId7" Type="http://schemas.openxmlformats.org/officeDocument/2006/relationships/tags" Target="../tags/tag1026.xml"/><Relationship Id="rId6" Type="http://schemas.openxmlformats.org/officeDocument/2006/relationships/tags" Target="../tags/tag1025.xml"/><Relationship Id="rId5" Type="http://schemas.openxmlformats.org/officeDocument/2006/relationships/tags" Target="../tags/tag1024.xml"/><Relationship Id="rId4" Type="http://schemas.openxmlformats.org/officeDocument/2006/relationships/tags" Target="../tags/tag1023.xml"/><Relationship Id="rId3" Type="http://schemas.openxmlformats.org/officeDocument/2006/relationships/tags" Target="../tags/tag1022.xml"/><Relationship Id="rId2" Type="http://schemas.openxmlformats.org/officeDocument/2006/relationships/tags" Target="../tags/tag1021.xml"/><Relationship Id="rId19" Type="http://schemas.openxmlformats.org/officeDocument/2006/relationships/slideLayout" Target="../slideLayouts/slideLayout13.xml"/><Relationship Id="rId18" Type="http://schemas.openxmlformats.org/officeDocument/2006/relationships/tags" Target="../tags/tag1037.xml"/><Relationship Id="rId17" Type="http://schemas.openxmlformats.org/officeDocument/2006/relationships/tags" Target="../tags/tag1036.xml"/><Relationship Id="rId16" Type="http://schemas.openxmlformats.org/officeDocument/2006/relationships/tags" Target="../tags/tag1035.xml"/><Relationship Id="rId15" Type="http://schemas.openxmlformats.org/officeDocument/2006/relationships/tags" Target="../tags/tag1034.xml"/><Relationship Id="rId14" Type="http://schemas.openxmlformats.org/officeDocument/2006/relationships/tags" Target="../tags/tag1033.xml"/><Relationship Id="rId13" Type="http://schemas.openxmlformats.org/officeDocument/2006/relationships/tags" Target="../tags/tag1032.xml"/><Relationship Id="rId12" Type="http://schemas.openxmlformats.org/officeDocument/2006/relationships/tags" Target="../tags/tag1031.xml"/><Relationship Id="rId11" Type="http://schemas.openxmlformats.org/officeDocument/2006/relationships/tags" Target="../tags/tag1030.xml"/><Relationship Id="rId10" Type="http://schemas.openxmlformats.org/officeDocument/2006/relationships/tags" Target="../tags/tag1029.xml"/><Relationship Id="rId1" Type="http://schemas.openxmlformats.org/officeDocument/2006/relationships/tags" Target="../tags/tag1020.xml"/></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77.xml"/><Relationship Id="rId2" Type="http://schemas.openxmlformats.org/officeDocument/2006/relationships/tags" Target="../tags/tag1039.xml"/><Relationship Id="rId1" Type="http://schemas.openxmlformats.org/officeDocument/2006/relationships/tags" Target="../tags/tag1038.xml"/></Relationships>
</file>

<file path=ppt/slides/_rels/slide3.xml.rels><?xml version="1.0" encoding="UTF-8" standalone="yes"?>
<Relationships xmlns="http://schemas.openxmlformats.org/package/2006/relationships"><Relationship Id="rId6" Type="http://schemas.openxmlformats.org/officeDocument/2006/relationships/slideLayout" Target="../slideLayouts/slideLayout72.xml"/><Relationship Id="rId5" Type="http://schemas.openxmlformats.org/officeDocument/2006/relationships/tags" Target="../tags/tag802.xml"/><Relationship Id="rId4" Type="http://schemas.openxmlformats.org/officeDocument/2006/relationships/tags" Target="../tags/tag801.xml"/><Relationship Id="rId3" Type="http://schemas.openxmlformats.org/officeDocument/2006/relationships/tags" Target="../tags/tag800.xml"/><Relationship Id="rId2" Type="http://schemas.openxmlformats.org/officeDocument/2006/relationships/tags" Target="../tags/tag799.xml"/><Relationship Id="rId1" Type="http://schemas.openxmlformats.org/officeDocument/2006/relationships/tags" Target="../tags/tag798.xml"/></Relationships>
</file>

<file path=ppt/slides/_rels/slide4.xml.rels><?xml version="1.0" encoding="UTF-8" standalone="yes"?>
<Relationships xmlns="http://schemas.openxmlformats.org/package/2006/relationships"><Relationship Id="rId9" Type="http://schemas.openxmlformats.org/officeDocument/2006/relationships/tags" Target="../tags/tag808.xml"/><Relationship Id="rId8" Type="http://schemas.openxmlformats.org/officeDocument/2006/relationships/tags" Target="../tags/tag807.xml"/><Relationship Id="rId7" Type="http://schemas.openxmlformats.org/officeDocument/2006/relationships/tags" Target="../tags/tag806.xml"/><Relationship Id="rId6" Type="http://schemas.openxmlformats.org/officeDocument/2006/relationships/image" Target="../media/image19.png"/><Relationship Id="rId5" Type="http://schemas.openxmlformats.org/officeDocument/2006/relationships/tags" Target="../tags/tag805.xml"/><Relationship Id="rId4" Type="http://schemas.openxmlformats.org/officeDocument/2006/relationships/image" Target="../media/image18.png"/><Relationship Id="rId3" Type="http://schemas.openxmlformats.org/officeDocument/2006/relationships/tags" Target="../tags/tag804.xml"/><Relationship Id="rId2" Type="http://schemas.openxmlformats.org/officeDocument/2006/relationships/image" Target="../media/image13.jpeg"/><Relationship Id="rId12" Type="http://schemas.openxmlformats.org/officeDocument/2006/relationships/slideLayout" Target="../slideLayouts/slideLayout73.xml"/><Relationship Id="rId11" Type="http://schemas.openxmlformats.org/officeDocument/2006/relationships/tags" Target="../tags/tag810.xml"/><Relationship Id="rId10" Type="http://schemas.openxmlformats.org/officeDocument/2006/relationships/tags" Target="../tags/tag809.xml"/><Relationship Id="rId1" Type="http://schemas.openxmlformats.org/officeDocument/2006/relationships/tags" Target="../tags/tag803.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33.xml"/><Relationship Id="rId2" Type="http://schemas.openxmlformats.org/officeDocument/2006/relationships/tags" Target="../tags/tag812.xml"/><Relationship Id="rId1" Type="http://schemas.openxmlformats.org/officeDocument/2006/relationships/tags" Target="../tags/tag811.xml"/></Relationships>
</file>

<file path=ppt/slides/_rels/slide6.xml.rels><?xml version="1.0" encoding="UTF-8" standalone="yes"?>
<Relationships xmlns="http://schemas.openxmlformats.org/package/2006/relationships"><Relationship Id="rId9" Type="http://schemas.openxmlformats.org/officeDocument/2006/relationships/image" Target="../media/image24.png"/><Relationship Id="rId8" Type="http://schemas.openxmlformats.org/officeDocument/2006/relationships/tags" Target="../tags/tag818.xml"/><Relationship Id="rId7" Type="http://schemas.openxmlformats.org/officeDocument/2006/relationships/image" Target="../media/image23.svg"/><Relationship Id="rId6" Type="http://schemas.openxmlformats.org/officeDocument/2006/relationships/image" Target="../media/image22.png"/><Relationship Id="rId5" Type="http://schemas.openxmlformats.org/officeDocument/2006/relationships/tags" Target="../tags/tag817.xml"/><Relationship Id="rId4" Type="http://schemas.openxmlformats.org/officeDocument/2006/relationships/tags" Target="../tags/tag816.xml"/><Relationship Id="rId3" Type="http://schemas.openxmlformats.org/officeDocument/2006/relationships/tags" Target="../tags/tag815.xml"/><Relationship Id="rId21" Type="http://schemas.openxmlformats.org/officeDocument/2006/relationships/slideLayout" Target="../slideLayouts/slideLayout23.xml"/><Relationship Id="rId20" Type="http://schemas.openxmlformats.org/officeDocument/2006/relationships/tags" Target="../tags/tag826.xml"/><Relationship Id="rId2" Type="http://schemas.openxmlformats.org/officeDocument/2006/relationships/tags" Target="../tags/tag814.xml"/><Relationship Id="rId19" Type="http://schemas.openxmlformats.org/officeDocument/2006/relationships/tags" Target="../tags/tag825.xml"/><Relationship Id="rId18" Type="http://schemas.openxmlformats.org/officeDocument/2006/relationships/tags" Target="../tags/tag824.xml"/><Relationship Id="rId17" Type="http://schemas.openxmlformats.org/officeDocument/2006/relationships/tags" Target="../tags/tag823.xml"/><Relationship Id="rId16" Type="http://schemas.openxmlformats.org/officeDocument/2006/relationships/tags" Target="../tags/tag822.xml"/><Relationship Id="rId15" Type="http://schemas.openxmlformats.org/officeDocument/2006/relationships/tags" Target="../tags/tag821.xml"/><Relationship Id="rId14" Type="http://schemas.openxmlformats.org/officeDocument/2006/relationships/tags" Target="../tags/tag820.xml"/><Relationship Id="rId13" Type="http://schemas.openxmlformats.org/officeDocument/2006/relationships/image" Target="../media/image27.svg"/><Relationship Id="rId12" Type="http://schemas.openxmlformats.org/officeDocument/2006/relationships/image" Target="../media/image26.png"/><Relationship Id="rId11" Type="http://schemas.openxmlformats.org/officeDocument/2006/relationships/tags" Target="../tags/tag819.xml"/><Relationship Id="rId10" Type="http://schemas.openxmlformats.org/officeDocument/2006/relationships/image" Target="../media/image25.svg"/><Relationship Id="rId1" Type="http://schemas.openxmlformats.org/officeDocument/2006/relationships/tags" Target="../tags/tag813.xml"/></Relationships>
</file>

<file path=ppt/slides/_rels/slide7.xml.rels><?xml version="1.0" encoding="UTF-8" standalone="yes"?>
<Relationships xmlns="http://schemas.openxmlformats.org/package/2006/relationships"><Relationship Id="rId9" Type="http://schemas.openxmlformats.org/officeDocument/2006/relationships/tags" Target="../tags/tag834.xml"/><Relationship Id="rId8" Type="http://schemas.openxmlformats.org/officeDocument/2006/relationships/tags" Target="../tags/tag833.xml"/><Relationship Id="rId7" Type="http://schemas.openxmlformats.org/officeDocument/2006/relationships/tags" Target="../tags/tag832.xml"/><Relationship Id="rId6" Type="http://schemas.openxmlformats.org/officeDocument/2006/relationships/tags" Target="../tags/tag831.xml"/><Relationship Id="rId5" Type="http://schemas.openxmlformats.org/officeDocument/2006/relationships/tags" Target="../tags/tag830.xml"/><Relationship Id="rId4" Type="http://schemas.openxmlformats.org/officeDocument/2006/relationships/tags" Target="../tags/tag829.xml"/><Relationship Id="rId3" Type="http://schemas.openxmlformats.org/officeDocument/2006/relationships/image" Target="../media/image28.jpeg"/><Relationship Id="rId22" Type="http://schemas.openxmlformats.org/officeDocument/2006/relationships/notesSlide" Target="../notesSlides/notesSlide1.xml"/><Relationship Id="rId21" Type="http://schemas.openxmlformats.org/officeDocument/2006/relationships/slideLayout" Target="../slideLayouts/slideLayout23.xml"/><Relationship Id="rId20" Type="http://schemas.openxmlformats.org/officeDocument/2006/relationships/tags" Target="../tags/tag845.xml"/><Relationship Id="rId2" Type="http://schemas.openxmlformats.org/officeDocument/2006/relationships/tags" Target="../tags/tag828.xml"/><Relationship Id="rId19" Type="http://schemas.openxmlformats.org/officeDocument/2006/relationships/tags" Target="../tags/tag844.xml"/><Relationship Id="rId18" Type="http://schemas.openxmlformats.org/officeDocument/2006/relationships/tags" Target="../tags/tag843.xml"/><Relationship Id="rId17" Type="http://schemas.openxmlformats.org/officeDocument/2006/relationships/tags" Target="../tags/tag842.xml"/><Relationship Id="rId16" Type="http://schemas.openxmlformats.org/officeDocument/2006/relationships/tags" Target="../tags/tag841.xml"/><Relationship Id="rId15" Type="http://schemas.openxmlformats.org/officeDocument/2006/relationships/tags" Target="../tags/tag840.xml"/><Relationship Id="rId14" Type="http://schemas.openxmlformats.org/officeDocument/2006/relationships/tags" Target="../tags/tag839.xml"/><Relationship Id="rId13" Type="http://schemas.openxmlformats.org/officeDocument/2006/relationships/tags" Target="../tags/tag838.xml"/><Relationship Id="rId12" Type="http://schemas.openxmlformats.org/officeDocument/2006/relationships/tags" Target="../tags/tag837.xml"/><Relationship Id="rId11" Type="http://schemas.openxmlformats.org/officeDocument/2006/relationships/tags" Target="../tags/tag836.xml"/><Relationship Id="rId10" Type="http://schemas.openxmlformats.org/officeDocument/2006/relationships/tags" Target="../tags/tag835.xml"/><Relationship Id="rId1" Type="http://schemas.openxmlformats.org/officeDocument/2006/relationships/tags" Target="../tags/tag827.xml"/></Relationships>
</file>

<file path=ppt/slides/_rels/slide8.xml.rels><?xml version="1.0" encoding="UTF-8" standalone="yes"?>
<Relationships xmlns="http://schemas.openxmlformats.org/package/2006/relationships"><Relationship Id="rId9" Type="http://schemas.openxmlformats.org/officeDocument/2006/relationships/tags" Target="../tags/tag854.xml"/><Relationship Id="rId8" Type="http://schemas.openxmlformats.org/officeDocument/2006/relationships/tags" Target="../tags/tag853.xml"/><Relationship Id="rId7" Type="http://schemas.openxmlformats.org/officeDocument/2006/relationships/tags" Target="../tags/tag852.xml"/><Relationship Id="rId6" Type="http://schemas.openxmlformats.org/officeDocument/2006/relationships/tags" Target="../tags/tag851.xml"/><Relationship Id="rId5" Type="http://schemas.openxmlformats.org/officeDocument/2006/relationships/tags" Target="../tags/tag850.xml"/><Relationship Id="rId4" Type="http://schemas.openxmlformats.org/officeDocument/2006/relationships/tags" Target="../tags/tag849.xml"/><Relationship Id="rId3" Type="http://schemas.openxmlformats.org/officeDocument/2006/relationships/tags" Target="../tags/tag848.xml"/><Relationship Id="rId2" Type="http://schemas.openxmlformats.org/officeDocument/2006/relationships/tags" Target="../tags/tag847.xml"/><Relationship Id="rId15" Type="http://schemas.openxmlformats.org/officeDocument/2006/relationships/slideLayout" Target="../slideLayouts/slideLayout23.xml"/><Relationship Id="rId14" Type="http://schemas.openxmlformats.org/officeDocument/2006/relationships/tags" Target="../tags/tag859.xml"/><Relationship Id="rId13" Type="http://schemas.openxmlformats.org/officeDocument/2006/relationships/tags" Target="../tags/tag858.xml"/><Relationship Id="rId12" Type="http://schemas.openxmlformats.org/officeDocument/2006/relationships/tags" Target="../tags/tag857.xml"/><Relationship Id="rId11" Type="http://schemas.openxmlformats.org/officeDocument/2006/relationships/tags" Target="../tags/tag856.xml"/><Relationship Id="rId10" Type="http://schemas.openxmlformats.org/officeDocument/2006/relationships/tags" Target="../tags/tag855.xml"/><Relationship Id="rId1" Type="http://schemas.openxmlformats.org/officeDocument/2006/relationships/tags" Target="../tags/tag846.xml"/></Relationships>
</file>

<file path=ppt/slides/_rels/slide9.xml.rels><?xml version="1.0" encoding="UTF-8" standalone="yes"?>
<Relationships xmlns="http://schemas.openxmlformats.org/package/2006/relationships"><Relationship Id="rId9" Type="http://schemas.openxmlformats.org/officeDocument/2006/relationships/tags" Target="../tags/tag867.xml"/><Relationship Id="rId8" Type="http://schemas.openxmlformats.org/officeDocument/2006/relationships/tags" Target="../tags/tag866.xml"/><Relationship Id="rId7" Type="http://schemas.openxmlformats.org/officeDocument/2006/relationships/tags" Target="../tags/tag865.xml"/><Relationship Id="rId6" Type="http://schemas.openxmlformats.org/officeDocument/2006/relationships/tags" Target="../tags/tag864.xml"/><Relationship Id="rId5" Type="http://schemas.openxmlformats.org/officeDocument/2006/relationships/tags" Target="../tags/tag863.xml"/><Relationship Id="rId4" Type="http://schemas.openxmlformats.org/officeDocument/2006/relationships/tags" Target="../tags/tag862.xml"/><Relationship Id="rId3" Type="http://schemas.openxmlformats.org/officeDocument/2006/relationships/image" Target="../media/image29.jpeg"/><Relationship Id="rId22" Type="http://schemas.openxmlformats.org/officeDocument/2006/relationships/notesSlide" Target="../notesSlides/notesSlide2.xml"/><Relationship Id="rId21" Type="http://schemas.openxmlformats.org/officeDocument/2006/relationships/slideLayout" Target="../slideLayouts/slideLayout23.xml"/><Relationship Id="rId20" Type="http://schemas.openxmlformats.org/officeDocument/2006/relationships/tags" Target="../tags/tag878.xml"/><Relationship Id="rId2" Type="http://schemas.openxmlformats.org/officeDocument/2006/relationships/tags" Target="../tags/tag861.xml"/><Relationship Id="rId19" Type="http://schemas.openxmlformats.org/officeDocument/2006/relationships/tags" Target="../tags/tag877.xml"/><Relationship Id="rId18" Type="http://schemas.openxmlformats.org/officeDocument/2006/relationships/tags" Target="../tags/tag876.xml"/><Relationship Id="rId17" Type="http://schemas.openxmlformats.org/officeDocument/2006/relationships/tags" Target="../tags/tag875.xml"/><Relationship Id="rId16" Type="http://schemas.openxmlformats.org/officeDocument/2006/relationships/tags" Target="../tags/tag874.xml"/><Relationship Id="rId15" Type="http://schemas.openxmlformats.org/officeDocument/2006/relationships/tags" Target="../tags/tag873.xml"/><Relationship Id="rId14" Type="http://schemas.openxmlformats.org/officeDocument/2006/relationships/tags" Target="../tags/tag872.xml"/><Relationship Id="rId13" Type="http://schemas.openxmlformats.org/officeDocument/2006/relationships/tags" Target="../tags/tag871.xml"/><Relationship Id="rId12" Type="http://schemas.openxmlformats.org/officeDocument/2006/relationships/tags" Target="../tags/tag870.xml"/><Relationship Id="rId11" Type="http://schemas.openxmlformats.org/officeDocument/2006/relationships/tags" Target="../tags/tag869.xml"/><Relationship Id="rId10" Type="http://schemas.openxmlformats.org/officeDocument/2006/relationships/tags" Target="../tags/tag868.xml"/><Relationship Id="rId1" Type="http://schemas.openxmlformats.org/officeDocument/2006/relationships/tags" Target="../tags/tag86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p:nvPr>
            <p:ph type="ctrTitle" idx="1"/>
            <p:custDataLst>
              <p:tags r:id="rId1"/>
            </p:custDataLst>
          </p:nvPr>
        </p:nvSpPr>
        <p:spPr>
          <a:xfrm>
            <a:off x="1875155" y="1525270"/>
            <a:ext cx="8592185" cy="2407285"/>
          </a:xfrm>
        </p:spPr>
        <p:txBody>
          <a:bodyPr>
            <a:noAutofit/>
          </a:bodyPr>
          <a:p>
            <a:pPr marL="0" indent="0" algn="ctr">
              <a:lnSpc>
                <a:spcPct val="100000"/>
              </a:lnSpc>
              <a:spcBef>
                <a:spcPts val="0"/>
              </a:spcBef>
              <a:spcAft>
                <a:spcPts val="0"/>
              </a:spcAft>
              <a:buSzPct val="100000"/>
              <a:buNone/>
            </a:pPr>
            <a:r>
              <a:rPr lang="zh-CN" altLang="en-US" sz="7200">
                <a:solidFill>
                  <a:schemeClr val="accent1">
                    <a:lumMod val="50000"/>
                  </a:schemeClr>
                </a:solidFill>
              </a:rPr>
              <a:t>新时代劳动教育教程与实践</a:t>
            </a:r>
            <a:endParaRPr lang="zh-CN" altLang="en-US" sz="7200">
              <a:solidFill>
                <a:schemeClr val="accent1">
                  <a:lumMod val="50000"/>
                </a:schemeClr>
              </a:solidFill>
            </a:endParaRPr>
          </a:p>
        </p:txBody>
      </p:sp>
      <p:sp>
        <p:nvSpPr>
          <p:cNvPr id="5" name="文本占位符 4"/>
          <p:cNvSpPr/>
          <p:nvPr>
            <p:ph type="body" idx="2"/>
            <p:custDataLst>
              <p:tags r:id="rId2"/>
            </p:custDataLst>
          </p:nvPr>
        </p:nvSpPr>
        <p:spPr>
          <a:xfrm>
            <a:off x="2170072" y="4044938"/>
            <a:ext cx="7851856" cy="404494"/>
          </a:xfrm>
        </p:spPr>
        <p:txBody>
          <a:bodyPr/>
          <a:p>
            <a:pPr marL="0" lvl="0" indent="-228600" algn="ctr">
              <a:lnSpc>
                <a:spcPct val="100000"/>
              </a:lnSpc>
              <a:spcBef>
                <a:spcPts val="0"/>
              </a:spcBef>
              <a:spcAft>
                <a:spcPts val="1000"/>
              </a:spcAft>
              <a:buSzPct val="100000"/>
              <a:buNone/>
            </a:pPr>
            <a:r>
              <a:rPr lang="zh-CN" altLang="en-US" sz="2400">
                <a:solidFill>
                  <a:schemeClr val="accent1">
                    <a:lumMod val="50000"/>
                  </a:schemeClr>
                </a:solidFill>
              </a:rPr>
              <a:t>北京出版社</a:t>
            </a:r>
            <a:endParaRPr lang="zh-CN" altLang="en-US" sz="2400">
              <a:solidFill>
                <a:schemeClr val="accent1">
                  <a:lumMod val="50000"/>
                </a:schemeClr>
              </a:solidFill>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标题 16"/>
          <p:cNvSpPr>
            <a:spLocks noGrp="1"/>
          </p:cNvSpPr>
          <p:nvPr>
            <p:custDataLst>
              <p:tags r:id="rId1"/>
            </p:custDataLst>
          </p:nvPr>
        </p:nvSpPr>
        <p:spPr>
          <a:xfrm>
            <a:off x="1395730" y="423545"/>
            <a:ext cx="9871710" cy="441960"/>
          </a:xfrm>
          <a:prstGeom prst="rect">
            <a:avLst/>
          </a:prstGeom>
        </p:spPr>
        <p:txBody>
          <a:bodyPr vert="horz" wrap="square" lIns="90170" tIns="46990" rIns="90170" bIns="46990" rtlCol="0" anchor="ctr"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中黑 简" panose="00020600040101010101" charset="-122"/>
                <a:cs typeface="+mj-cs"/>
              </a:defRPr>
            </a:lvl1pPr>
          </a:lstStyle>
          <a:p>
            <a:r>
              <a:rPr lang="zh-CN" altLang="en-US" sz="2800">
                <a:solidFill>
                  <a:schemeClr val="accent6">
                    <a:lumMod val="75000"/>
                  </a:schemeClr>
                </a:solidFill>
              </a:rPr>
              <a:t>（四）个体的主观能动性因素</a:t>
            </a:r>
            <a:endParaRPr lang="zh-CN" altLang="en-US" sz="2800">
              <a:solidFill>
                <a:schemeClr val="accent6">
                  <a:lumMod val="75000"/>
                </a:schemeClr>
              </a:solidFill>
            </a:endParaRPr>
          </a:p>
        </p:txBody>
      </p:sp>
      <p:sp>
        <p:nvSpPr>
          <p:cNvPr id="2" name="矩形 2"/>
          <p:cNvSpPr/>
          <p:nvPr>
            <p:custDataLst>
              <p:tags r:id="rId2"/>
            </p:custDataLst>
          </p:nvPr>
        </p:nvSpPr>
        <p:spPr>
          <a:xfrm>
            <a:off x="696000" y="2324989"/>
            <a:ext cx="3287233" cy="841490"/>
          </a:xfrm>
          <a:prstGeom prst="rect">
            <a:avLst/>
          </a:prstGeom>
          <a:noFill/>
        </p:spPr>
        <p:txBody>
          <a:bodyPr wrap="square" lIns="0" tIns="0" rIns="0" bIns="0" rtlCol="0" anchor="t" anchorCtr="0">
            <a:noAutofit/>
          </a:bodyPr>
          <a:p>
            <a:pPr algn="l">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个体的主观能动性是劳动者面对外部环境和挑战时的态度与行动的决定因素，是人格发展核心力量。</a:t>
            </a:r>
            <a:endParaRPr lang="zh-CN" altLang="en-US" sz="1600" dirty="0">
              <a:ln>
                <a:noFill/>
                <a:prstDash val="sysDot"/>
              </a:ln>
              <a:solidFill>
                <a:schemeClr val="tx1">
                  <a:lumMod val="85000"/>
                  <a:lumOff val="15000"/>
                </a:schemeClr>
              </a:solidFill>
              <a:latin typeface="+mn-ea"/>
              <a:cs typeface="+mn-ea"/>
            </a:endParaRPr>
          </a:p>
        </p:txBody>
      </p:sp>
      <p:sp>
        <p:nvSpPr>
          <p:cNvPr id="7" name="矩形 3"/>
          <p:cNvSpPr/>
          <p:nvPr>
            <p:custDataLst>
              <p:tags r:id="rId3"/>
            </p:custDataLst>
          </p:nvPr>
        </p:nvSpPr>
        <p:spPr>
          <a:xfrm>
            <a:off x="696000" y="1668365"/>
            <a:ext cx="3287233" cy="608529"/>
          </a:xfrm>
          <a:prstGeom prst="rect">
            <a:avLst/>
          </a:prstGeom>
          <a:noFill/>
        </p:spPr>
        <p:txBody>
          <a:bodyPr wrap="square" lIns="0" tIns="0" rIns="0" bIns="0" rtlCol="0" anchor="b">
            <a:noAutofit/>
          </a:bodyPr>
          <a:p>
            <a:pPr algn="l">
              <a:spcBef>
                <a:spcPct val="0"/>
              </a:spcBef>
              <a:spcAft>
                <a:spcPct val="0"/>
              </a:spcAft>
              <a:buClr>
                <a:schemeClr val="accent1"/>
              </a:buClr>
              <a:buSzPct val="70000"/>
            </a:pPr>
            <a:r>
              <a:rPr lang="zh-CN" altLang="en-US" sz="1900" b="1">
                <a:solidFill>
                  <a:schemeClr val="accent1"/>
                </a:solidFill>
                <a:latin typeface="+mn-ea"/>
                <a:cs typeface="+mn-ea"/>
              </a:rPr>
              <a:t>主观能动性的定义与作用</a:t>
            </a:r>
            <a:endParaRPr lang="zh-CN" altLang="en-US" sz="1900" b="1">
              <a:solidFill>
                <a:schemeClr val="accent1"/>
              </a:solidFill>
              <a:latin typeface="+mn-ea"/>
              <a:cs typeface="+mn-ea"/>
            </a:endParaRPr>
          </a:p>
        </p:txBody>
      </p:sp>
      <p:sp>
        <p:nvSpPr>
          <p:cNvPr id="8" name="矩形 4"/>
          <p:cNvSpPr/>
          <p:nvPr>
            <p:custDataLst>
              <p:tags r:id="rId4"/>
            </p:custDataLst>
          </p:nvPr>
        </p:nvSpPr>
        <p:spPr>
          <a:xfrm>
            <a:off x="696000" y="4625712"/>
            <a:ext cx="3287233" cy="841490"/>
          </a:xfrm>
          <a:prstGeom prst="rect">
            <a:avLst/>
          </a:prstGeom>
          <a:noFill/>
        </p:spPr>
        <p:txBody>
          <a:bodyPr wrap="square" lIns="0" tIns="0" rIns="0" bIns="0" rtlCol="0" anchor="t" anchorCtr="0">
            <a:noAutofit/>
          </a:bodyPr>
          <a:p>
            <a:pPr algn="l">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劳动者通过主动设定目标和追求职业发展，展现出强烈的自我驱动力，促进知识积累与技能提升。</a:t>
            </a:r>
            <a:endParaRPr lang="zh-CN" altLang="en-US" sz="1600">
              <a:ln>
                <a:noFill/>
                <a:prstDash val="sysDot"/>
              </a:ln>
              <a:solidFill>
                <a:schemeClr val="tx1">
                  <a:lumMod val="85000"/>
                  <a:lumOff val="15000"/>
                </a:schemeClr>
              </a:solidFill>
              <a:latin typeface="+mn-ea"/>
              <a:cs typeface="+mn-ea"/>
            </a:endParaRPr>
          </a:p>
        </p:txBody>
      </p:sp>
      <p:sp>
        <p:nvSpPr>
          <p:cNvPr id="9" name="矩形 5"/>
          <p:cNvSpPr/>
          <p:nvPr>
            <p:custDataLst>
              <p:tags r:id="rId5"/>
            </p:custDataLst>
          </p:nvPr>
        </p:nvSpPr>
        <p:spPr>
          <a:xfrm>
            <a:off x="525145" y="3960495"/>
            <a:ext cx="3458210" cy="608330"/>
          </a:xfrm>
          <a:prstGeom prst="rect">
            <a:avLst/>
          </a:prstGeom>
          <a:noFill/>
        </p:spPr>
        <p:txBody>
          <a:bodyPr wrap="square" lIns="0" tIns="0" rIns="0" bIns="0" rtlCol="0" anchor="b">
            <a:noAutofit/>
          </a:bodyPr>
          <a:p>
            <a:pPr algn="l">
              <a:spcBef>
                <a:spcPct val="0"/>
              </a:spcBef>
              <a:spcAft>
                <a:spcPct val="0"/>
              </a:spcAft>
              <a:buClr>
                <a:schemeClr val="accent1"/>
              </a:buClr>
              <a:buSzPct val="70000"/>
            </a:pPr>
            <a:r>
              <a:rPr lang="zh-CN" altLang="en-US" sz="1900" b="1">
                <a:solidFill>
                  <a:schemeClr val="accent3"/>
                </a:solidFill>
                <a:latin typeface="+mn-ea"/>
                <a:cs typeface="+mn-ea"/>
              </a:rPr>
              <a:t>主观能动性在职业发展中的体现</a:t>
            </a:r>
            <a:endParaRPr lang="zh-CN" altLang="en-US" sz="1900" b="1">
              <a:solidFill>
                <a:schemeClr val="accent3"/>
              </a:solidFill>
              <a:latin typeface="+mn-ea"/>
              <a:cs typeface="+mn-ea"/>
            </a:endParaRPr>
          </a:p>
        </p:txBody>
      </p:sp>
      <p:sp>
        <p:nvSpPr>
          <p:cNvPr id="10" name="矩形 14"/>
          <p:cNvSpPr/>
          <p:nvPr>
            <p:custDataLst>
              <p:tags r:id="rId6"/>
            </p:custDataLst>
          </p:nvPr>
        </p:nvSpPr>
        <p:spPr>
          <a:xfrm>
            <a:off x="8209072" y="2336420"/>
            <a:ext cx="3287234" cy="841490"/>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主观能动性通过设定个人目标和追求职业发展，影响劳动者人格特质的塑造与升华。</a:t>
            </a:r>
            <a:endParaRPr lang="zh-CN" altLang="en-US" sz="1600">
              <a:ln>
                <a:noFill/>
                <a:prstDash val="sysDot"/>
              </a:ln>
              <a:solidFill>
                <a:schemeClr val="tx1">
                  <a:lumMod val="85000"/>
                  <a:lumOff val="15000"/>
                </a:schemeClr>
              </a:solidFill>
              <a:latin typeface="+mn-ea"/>
              <a:cs typeface="+mn-ea"/>
            </a:endParaRPr>
          </a:p>
        </p:txBody>
      </p:sp>
      <p:sp>
        <p:nvSpPr>
          <p:cNvPr id="11" name="矩形 15"/>
          <p:cNvSpPr/>
          <p:nvPr>
            <p:custDataLst>
              <p:tags r:id="rId7"/>
            </p:custDataLst>
          </p:nvPr>
        </p:nvSpPr>
        <p:spPr>
          <a:xfrm>
            <a:off x="8209072" y="1668365"/>
            <a:ext cx="3287234" cy="608529"/>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1900" b="1">
                <a:solidFill>
                  <a:schemeClr val="accent2"/>
                </a:solidFill>
                <a:latin typeface="+mn-ea"/>
                <a:cs typeface="+mn-ea"/>
              </a:rPr>
              <a:t>主观能动性与人格特质的塑造</a:t>
            </a:r>
            <a:endParaRPr lang="zh-CN" altLang="en-US" sz="1900" b="1">
              <a:solidFill>
                <a:schemeClr val="accent2"/>
              </a:solidFill>
              <a:latin typeface="+mn-ea"/>
              <a:cs typeface="+mn-ea"/>
            </a:endParaRPr>
          </a:p>
        </p:txBody>
      </p:sp>
      <p:sp>
        <p:nvSpPr>
          <p:cNvPr id="12" name="矩形 19"/>
          <p:cNvSpPr/>
          <p:nvPr>
            <p:custDataLst>
              <p:tags r:id="rId8"/>
            </p:custDataLst>
          </p:nvPr>
        </p:nvSpPr>
        <p:spPr>
          <a:xfrm>
            <a:off x="8209072" y="4625712"/>
            <a:ext cx="3287234" cy="841490"/>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主观能动性激发劳动者内在潜能，促进其在面对挑战时的积极态度和行动，是实现职业成就的关键因素。</a:t>
            </a:r>
            <a:endParaRPr lang="zh-CN" altLang="en-US" sz="1600">
              <a:ln>
                <a:noFill/>
                <a:prstDash val="sysDot"/>
              </a:ln>
              <a:solidFill>
                <a:schemeClr val="tx1">
                  <a:lumMod val="85000"/>
                  <a:lumOff val="15000"/>
                </a:schemeClr>
              </a:solidFill>
              <a:latin typeface="+mn-ea"/>
              <a:cs typeface="+mn-ea"/>
            </a:endParaRPr>
          </a:p>
        </p:txBody>
      </p:sp>
      <p:sp>
        <p:nvSpPr>
          <p:cNvPr id="18" name="矩形 21"/>
          <p:cNvSpPr/>
          <p:nvPr>
            <p:custDataLst>
              <p:tags r:id="rId9"/>
            </p:custDataLst>
          </p:nvPr>
        </p:nvSpPr>
        <p:spPr>
          <a:xfrm>
            <a:off x="8209072" y="3961468"/>
            <a:ext cx="3287234" cy="608529"/>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1900" b="1">
                <a:solidFill>
                  <a:schemeClr val="accent4"/>
                </a:solidFill>
                <a:latin typeface="+mn-ea"/>
                <a:cs typeface="+mn-ea"/>
              </a:rPr>
              <a:t>主观能动性与内在潜能的激发</a:t>
            </a:r>
            <a:endParaRPr lang="zh-CN" altLang="en-US" sz="1900" b="1">
              <a:solidFill>
                <a:schemeClr val="accent4"/>
              </a:solidFill>
              <a:latin typeface="+mn-ea"/>
              <a:cs typeface="+mn-ea"/>
            </a:endParaRPr>
          </a:p>
        </p:txBody>
      </p:sp>
      <p:pic>
        <p:nvPicPr>
          <p:cNvPr id="19" name="图片 22" descr="/data/temp/c5a66e4e-626d-4e6a-98c2-b053b231afe3/5e78db8f-a5ba-11f0-a9ac-b29a114ac502.jpg@base@tag=imgScale&amp;m=1&amp;w=450&amp;h=450&amp;q=955e78db8f-a5ba-11f0-a9ac-b29a114ac502"/>
          <p:cNvPicPr>
            <a:picLocks noChangeAspect="1"/>
          </p:cNvPicPr>
          <p:nvPr>
            <p:custDataLst>
              <p:tags r:id="rId10"/>
            </p:custDataLst>
          </p:nvPr>
        </p:nvPicPr>
        <p:blipFill rotWithShape="1">
          <a:blip r:embed="rId11"/>
          <a:srcRect l="16667" r="16667"/>
          <a:stretch>
            <a:fillRect/>
          </a:stretch>
        </p:blipFill>
        <p:spPr>
          <a:xfrm>
            <a:off x="4318226" y="1769335"/>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pic>
        <p:nvPicPr>
          <p:cNvPr id="25" name="图片 12" descr="/data/temp/c5a66e4e-626d-4e6a-98c2-b053b231afe3/5e78e101-a5ba-11f0-a9ac-b29a114ac502.jpg@base@tag=imgScale&amp;m=1&amp;w=450&amp;h=450&amp;q=955e78e101-a5ba-11f0-a9ac-b29a114ac502"/>
          <p:cNvPicPr>
            <a:picLocks noChangeAspect="1"/>
          </p:cNvPicPr>
          <p:nvPr>
            <p:custDataLst>
              <p:tags r:id="rId12"/>
            </p:custDataLst>
          </p:nvPr>
        </p:nvPicPr>
        <p:blipFill rotWithShape="1">
          <a:blip r:embed="rId13"/>
          <a:srcRect l="16667" r="16667"/>
          <a:stretch>
            <a:fillRect/>
          </a:stretch>
        </p:blipFill>
        <p:spPr>
          <a:xfrm>
            <a:off x="6278572" y="1769335"/>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pic>
        <p:nvPicPr>
          <p:cNvPr id="26" name="图片 20" descr="/data/temp/c5a66e4e-626d-4e6a-98c2-b053b231afe3/5e78e133-a5ba-11f0-a9ac-b29a114ac502.jpg@base@tag=imgScale&amp;m=1&amp;w=450&amp;h=450&amp;q=955e78e133-a5ba-11f0-a9ac-b29a114ac502"/>
          <p:cNvPicPr>
            <a:picLocks noChangeAspect="1"/>
          </p:cNvPicPr>
          <p:nvPr>
            <p:custDataLst>
              <p:tags r:id="rId14"/>
            </p:custDataLst>
          </p:nvPr>
        </p:nvPicPr>
        <p:blipFill>
          <a:blip r:embed="rId15"/>
          <a:srcRect l="16667" r="16667"/>
          <a:stretch>
            <a:fillRect/>
          </a:stretch>
        </p:blipFill>
        <p:spPr>
          <a:xfrm>
            <a:off x="4323307" y="3928446"/>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pic>
        <p:nvPicPr>
          <p:cNvPr id="27" name="图片 13" descr="/data/temp/c5a66e4e-626d-4e6a-98c2-b053b231afe3/5e78e452-a5ba-11f0-a9ac-b29a114ac502.jpg@base@tag=imgScale&amp;m=1&amp;w=450&amp;h=450&amp;q=955e78e452-a5ba-11f0-a9ac-b29a114ac502"/>
          <p:cNvPicPr>
            <a:picLocks noChangeAspect="1"/>
          </p:cNvPicPr>
          <p:nvPr>
            <p:custDataLst>
              <p:tags r:id="rId16"/>
            </p:custDataLst>
          </p:nvPr>
        </p:nvPicPr>
        <p:blipFill>
          <a:blip r:embed="rId17"/>
          <a:srcRect t="2667" r="35556" b="667"/>
          <a:stretch>
            <a:fillRect/>
          </a:stretch>
        </p:blipFill>
        <p:spPr>
          <a:xfrm>
            <a:off x="6278572" y="3928446"/>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spTree>
    <p:custDataLst>
      <p:tags r:id="rId18"/>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标题 16"/>
          <p:cNvSpPr>
            <a:spLocks noGrp="1"/>
          </p:cNvSpPr>
          <p:nvPr>
            <p:custDataLst>
              <p:tags r:id="rId1"/>
            </p:custDataLst>
          </p:nvPr>
        </p:nvSpPr>
        <p:spPr>
          <a:xfrm>
            <a:off x="1395730" y="271780"/>
            <a:ext cx="9871710" cy="441960"/>
          </a:xfrm>
          <a:prstGeom prst="rect">
            <a:avLst/>
          </a:prstGeom>
        </p:spPr>
        <p:txBody>
          <a:bodyPr vert="horz" wrap="square" lIns="90170" tIns="46990" rIns="90170" bIns="46990" rtlCol="0" anchor="ctr"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中黑 简" panose="00020600040101010101" charset="-122"/>
                <a:cs typeface="+mj-cs"/>
              </a:defRPr>
            </a:lvl1pPr>
          </a:lstStyle>
          <a:p>
            <a:r>
              <a:rPr lang="zh-CN" altLang="en-US" sz="3600">
                <a:solidFill>
                  <a:schemeClr val="accent6">
                    <a:lumMod val="75000"/>
                  </a:schemeClr>
                </a:solidFill>
              </a:rPr>
              <a:t>三、成熟的劳动人格的标志</a:t>
            </a:r>
            <a:endParaRPr lang="zh-CN" altLang="en-US" sz="3600">
              <a:solidFill>
                <a:schemeClr val="accent6">
                  <a:lumMod val="75000"/>
                </a:schemeClr>
              </a:solidFill>
            </a:endParaRPr>
          </a:p>
        </p:txBody>
      </p:sp>
      <p:sp>
        <p:nvSpPr>
          <p:cNvPr id="3" name="文本框 2"/>
          <p:cNvSpPr txBox="1"/>
          <p:nvPr/>
        </p:nvSpPr>
        <p:spPr>
          <a:xfrm>
            <a:off x="909955" y="865505"/>
            <a:ext cx="10357485" cy="1198880"/>
          </a:xfrm>
          <a:prstGeom prst="rect">
            <a:avLst/>
          </a:prstGeom>
          <a:noFill/>
        </p:spPr>
        <p:txBody>
          <a:bodyPr wrap="square" rtlCol="0">
            <a:spAutoFit/>
          </a:bodyPr>
          <a:p>
            <a:pPr indent="0" fontAlgn="auto">
              <a:lnSpc>
                <a:spcPct val="150000"/>
              </a:lnSpc>
            </a:pPr>
            <a:r>
              <a:rPr lang="zh-CN" altLang="en-US" sz="1600"/>
              <a:t>成熟人格的形成，不仅对劳动者的个人健康与成长至关重要，还对社会整体的进步与发展具有深远影响。根据美国著名心理学家、现代个性心理学创始人之一戈登</a:t>
            </a:r>
            <a:r>
              <a:rPr lang="en-US" altLang="zh-CN" sz="1600"/>
              <a:t>·</a:t>
            </a:r>
            <a:r>
              <a:rPr lang="zh-CN" altLang="en-US" sz="1600"/>
              <a:t>威拉德</a:t>
            </a:r>
            <a:r>
              <a:rPr lang="en-US" altLang="zh-CN" sz="1600"/>
              <a:t>·</a:t>
            </a:r>
            <a:r>
              <a:rPr lang="zh-CN" altLang="en-US" sz="1600"/>
              <a:t>奥尔波特（</a:t>
            </a:r>
            <a:r>
              <a:rPr lang="en-US" altLang="zh-CN" sz="1600"/>
              <a:t>Gordon Willard Allport</a:t>
            </a:r>
            <a:r>
              <a:rPr lang="zh-CN" altLang="en-US" sz="1600"/>
              <a:t>）对成熟人格标志的描述，成熟的劳动人格的标志见表</a:t>
            </a:r>
            <a:r>
              <a:rPr lang="en-US" altLang="zh-CN" sz="1600"/>
              <a:t> 9-1</a:t>
            </a:r>
            <a:r>
              <a:rPr lang="zh-CN" altLang="en-US" sz="1600"/>
              <a:t>。</a:t>
            </a:r>
            <a:endParaRPr lang="zh-CN" altLang="en-US" sz="1600"/>
          </a:p>
        </p:txBody>
      </p:sp>
      <p:pic>
        <p:nvPicPr>
          <p:cNvPr id="4" name="图片 3"/>
          <p:cNvPicPr>
            <a:picLocks noChangeAspect="1"/>
          </p:cNvPicPr>
          <p:nvPr/>
        </p:nvPicPr>
        <p:blipFill>
          <a:blip r:embed="rId2"/>
          <a:stretch>
            <a:fillRect/>
          </a:stretch>
        </p:blipFill>
        <p:spPr>
          <a:xfrm>
            <a:off x="2265045" y="2064385"/>
            <a:ext cx="7489825" cy="4515485"/>
          </a:xfrm>
          <a:prstGeom prst="rect">
            <a:avLst/>
          </a:prstGeom>
        </p:spPr>
      </p:pic>
    </p:spTree>
    <p:custDataLst>
      <p:tags r:id="rId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nvPicPr>
        <p:blipFill>
          <a:blip r:embed="rId1"/>
          <a:stretch>
            <a:fillRect/>
          </a:stretch>
        </p:blipFill>
        <p:spPr>
          <a:xfrm>
            <a:off x="1428750" y="761365"/>
            <a:ext cx="9334500" cy="5335905"/>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p:nvPr>
            <p:ph type="ctrTitle" idx="1"/>
            <p:custDataLst>
              <p:tags r:id="rId1"/>
            </p:custDataLst>
          </p:nvPr>
        </p:nvSpPr>
        <p:spPr>
          <a:xfrm>
            <a:off x="5516880" y="1860550"/>
            <a:ext cx="6086475" cy="2522220"/>
          </a:xfrm>
        </p:spPr>
        <p:txBody>
          <a:bodyPr>
            <a:normAutofit fontScale="90000"/>
          </a:bodyPr>
          <a:p>
            <a:pPr marL="0" indent="0" algn="ctr">
              <a:lnSpc>
                <a:spcPct val="100000"/>
              </a:lnSpc>
              <a:spcBef>
                <a:spcPts val="0"/>
              </a:spcBef>
              <a:spcAft>
                <a:spcPts val="0"/>
              </a:spcAft>
              <a:buSzPct val="100000"/>
              <a:buNone/>
            </a:pPr>
            <a:r>
              <a:rPr lang="zh-CN" altLang="en-US" sz="6600">
                <a:solidFill>
                  <a:schemeClr val="accent1">
                    <a:lumMod val="50000"/>
                  </a:schemeClr>
                </a:solidFill>
              </a:rPr>
              <a:t>任务二　</a:t>
            </a:r>
            <a:br>
              <a:rPr lang="zh-CN" altLang="en-US" sz="6600">
                <a:solidFill>
                  <a:schemeClr val="accent1">
                    <a:lumMod val="50000"/>
                  </a:schemeClr>
                </a:solidFill>
              </a:rPr>
            </a:br>
            <a:r>
              <a:rPr lang="zh-CN" altLang="en-US" sz="6600">
                <a:solidFill>
                  <a:schemeClr val="accent1">
                    <a:lumMod val="50000"/>
                  </a:schemeClr>
                </a:solidFill>
              </a:rPr>
              <a:t>了解人格与职业匹配的关系</a:t>
            </a:r>
            <a:endParaRPr lang="zh-CN" altLang="en-US" sz="6600">
              <a:solidFill>
                <a:schemeClr val="accent1">
                  <a:lumMod val="50000"/>
                </a:schemeClr>
              </a:solidFill>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custDataLst>
              <p:tags r:id="rId1"/>
            </p:custDataLst>
          </p:nvPr>
        </p:nvSpPr>
        <p:spPr>
          <a:xfrm>
            <a:off x="1496695" y="340360"/>
            <a:ext cx="9999980" cy="441960"/>
          </a:xfrm>
          <a:prstGeom prst="rect">
            <a:avLst/>
          </a:prstGeom>
        </p:spPr>
        <p:txBody>
          <a:bodyPr vert="horz" wrap="square" lIns="90170" tIns="46990" rIns="90170" bIns="46990" rtlCol="0" anchor="ctr"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中黑 简" panose="00020600040101010101" charset="-122"/>
                <a:cs typeface="+mj-cs"/>
              </a:defRPr>
            </a:lvl1pPr>
          </a:lstStyle>
          <a:p>
            <a:r>
              <a:rPr lang="zh-CN" altLang="en-US" sz="3600">
                <a:solidFill>
                  <a:schemeClr val="accent6">
                    <a:lumMod val="75000"/>
                  </a:schemeClr>
                </a:solidFill>
              </a:rPr>
              <a:t>一、霍兰德职业兴趣理论</a:t>
            </a:r>
            <a:endParaRPr lang="zh-CN" altLang="en-US" sz="3600">
              <a:solidFill>
                <a:schemeClr val="accent6">
                  <a:lumMod val="75000"/>
                </a:schemeClr>
              </a:solidFill>
            </a:endParaRPr>
          </a:p>
        </p:txBody>
      </p:sp>
      <p:sp>
        <p:nvSpPr>
          <p:cNvPr id="8" name="矩形 2"/>
          <p:cNvSpPr/>
          <p:nvPr>
            <p:custDataLst>
              <p:tags r:id="rId2"/>
            </p:custDataLst>
          </p:nvPr>
        </p:nvSpPr>
        <p:spPr>
          <a:xfrm>
            <a:off x="993771" y="2499649"/>
            <a:ext cx="2159956" cy="1132297"/>
          </a:xfrm>
          <a:prstGeom prst="rect">
            <a:avLst/>
          </a:prstGeom>
          <a:ln>
            <a:noFill/>
            <a:prstDash val="sysDash"/>
          </a:ln>
        </p:spPr>
        <p:txBody>
          <a:bodyPr vert="horz" wrap="square" lIns="0" tIns="0" rIns="0" bIns="0" rtlCol="0">
            <a:noAutofit/>
          </a:bodyPr>
          <a:p>
            <a:pPr>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约翰</a:t>
            </a:r>
            <a:r>
              <a:rPr lang="en-US" altLang="zh-CN" sz="1600" kern="0">
                <a:ln>
                  <a:noFill/>
                  <a:prstDash val="sysDot"/>
                </a:ln>
                <a:solidFill>
                  <a:schemeClr val="tx1">
                    <a:lumMod val="85000"/>
                    <a:lumOff val="15000"/>
                  </a:schemeClr>
                </a:solidFill>
                <a:latin typeface="+mn-ea"/>
                <a:cs typeface="+mn-ea"/>
              </a:rPr>
              <a:t>·</a:t>
            </a:r>
            <a:r>
              <a:rPr lang="zh-CN" altLang="en-US" sz="1600" kern="0">
                <a:ln>
                  <a:noFill/>
                  <a:prstDash val="sysDot"/>
                </a:ln>
                <a:solidFill>
                  <a:schemeClr val="tx1">
                    <a:lumMod val="85000"/>
                    <a:lumOff val="15000"/>
                  </a:schemeClr>
                </a:solidFill>
                <a:latin typeface="+mn-ea"/>
                <a:cs typeface="+mn-ea"/>
              </a:rPr>
              <a:t>霍兰德是美国心理学教授，他于</a:t>
            </a:r>
            <a:r>
              <a:rPr lang="en-US" altLang="zh-CN" sz="1600" kern="0">
                <a:ln>
                  <a:noFill/>
                  <a:prstDash val="sysDot"/>
                </a:ln>
                <a:solidFill>
                  <a:schemeClr val="tx1">
                    <a:lumMod val="85000"/>
                    <a:lumOff val="15000"/>
                  </a:schemeClr>
                </a:solidFill>
                <a:latin typeface="+mn-ea"/>
                <a:cs typeface="+mn-ea"/>
              </a:rPr>
              <a:t>1959</a:t>
            </a:r>
            <a:r>
              <a:rPr lang="zh-CN" altLang="en-US" sz="1600" kern="0">
                <a:ln>
                  <a:noFill/>
                  <a:prstDash val="sysDot"/>
                </a:ln>
                <a:solidFill>
                  <a:schemeClr val="tx1">
                    <a:lumMod val="85000"/>
                    <a:lumOff val="15000"/>
                  </a:schemeClr>
                </a:solidFill>
                <a:latin typeface="+mn-ea"/>
                <a:cs typeface="+mn-ea"/>
              </a:rPr>
              <a:t>年提出了影响深远的职业兴趣理论。</a:t>
            </a:r>
            <a:endParaRPr lang="zh-CN" altLang="en-US" sz="1600" kern="0">
              <a:ln>
                <a:noFill/>
                <a:prstDash val="sysDot"/>
              </a:ln>
              <a:solidFill>
                <a:schemeClr val="tx1">
                  <a:lumMod val="85000"/>
                  <a:lumOff val="15000"/>
                </a:schemeClr>
              </a:solidFill>
              <a:latin typeface="+mn-ea"/>
              <a:cs typeface="+mn-ea"/>
            </a:endParaRPr>
          </a:p>
        </p:txBody>
      </p:sp>
      <p:sp>
        <p:nvSpPr>
          <p:cNvPr id="9" name="矩形 3"/>
          <p:cNvSpPr/>
          <p:nvPr>
            <p:custDataLst>
              <p:tags r:id="rId3"/>
            </p:custDataLst>
          </p:nvPr>
        </p:nvSpPr>
        <p:spPr>
          <a:xfrm>
            <a:off x="993771" y="1818308"/>
            <a:ext cx="2159956" cy="591101"/>
          </a:xfrm>
          <a:prstGeom prst="rect">
            <a:avLst/>
          </a:prstGeom>
          <a:noFill/>
        </p:spPr>
        <p:txBody>
          <a:bodyPr wrap="square" lIns="0" tIns="0" rIns="0" bIns="0" rtlCol="0" anchor="b">
            <a:noAutofit/>
          </a:bodyPr>
          <a:p>
            <a:pPr>
              <a:spcBef>
                <a:spcPct val="0"/>
              </a:spcBef>
              <a:spcAft>
                <a:spcPct val="0"/>
              </a:spcAft>
            </a:pPr>
            <a:r>
              <a:rPr lang="zh-CN" altLang="en-US" b="1" kern="0">
                <a:solidFill>
                  <a:schemeClr val="accent6"/>
                </a:solidFill>
                <a:latin typeface="+mn-ea"/>
                <a:cs typeface="+mn-ea"/>
              </a:rPr>
              <a:t>理论提出者：约翰</a:t>
            </a:r>
            <a:r>
              <a:rPr lang="en-US" altLang="zh-CN" b="1" kern="0">
                <a:solidFill>
                  <a:schemeClr val="accent6"/>
                </a:solidFill>
                <a:latin typeface="+mn-ea"/>
                <a:cs typeface="+mn-ea"/>
              </a:rPr>
              <a:t>·</a:t>
            </a:r>
            <a:r>
              <a:rPr lang="zh-CN" altLang="en-US" b="1" kern="0">
                <a:solidFill>
                  <a:schemeClr val="accent6"/>
                </a:solidFill>
                <a:latin typeface="+mn-ea"/>
                <a:cs typeface="+mn-ea"/>
              </a:rPr>
              <a:t>霍兰德</a:t>
            </a:r>
            <a:endParaRPr lang="zh-CN" altLang="en-US" b="1" kern="0">
              <a:solidFill>
                <a:schemeClr val="accent6"/>
              </a:solidFill>
              <a:latin typeface="+mn-ea"/>
              <a:cs typeface="+mn-ea"/>
            </a:endParaRPr>
          </a:p>
        </p:txBody>
      </p:sp>
      <p:sp>
        <p:nvSpPr>
          <p:cNvPr id="13" name="矩形 4"/>
          <p:cNvSpPr/>
          <p:nvPr>
            <p:custDataLst>
              <p:tags r:id="rId4"/>
            </p:custDataLst>
          </p:nvPr>
        </p:nvSpPr>
        <p:spPr>
          <a:xfrm>
            <a:off x="994410" y="1195070"/>
            <a:ext cx="940435" cy="676910"/>
          </a:xfrm>
          <a:prstGeom prst="rect">
            <a:avLst/>
          </a:prstGeom>
          <a:noFill/>
        </p:spPr>
        <p:txBody>
          <a:bodyPr wrap="none" lIns="0" tIns="0" rIns="0" bIns="0" rtlCol="0" anchor="ctr">
            <a:normAutofit fontScale="60000"/>
          </a:bodyPr>
          <a:p>
            <a:pPr>
              <a:spcBef>
                <a:spcPct val="0"/>
              </a:spcBef>
              <a:spcAft>
                <a:spcPct val="0"/>
              </a:spcAft>
            </a:pPr>
            <a:r>
              <a:rPr lang="en-US" altLang="zh-CN" sz="7200" b="1" kern="0">
                <a:solidFill>
                  <a:schemeClr val="accent6"/>
                </a:solidFill>
                <a:latin typeface="+mn-ea"/>
                <a:cs typeface="+mn-ea"/>
              </a:rPr>
              <a:t>01</a:t>
            </a:r>
            <a:endParaRPr lang="en-US" altLang="zh-CN" sz="7200" b="1" kern="0">
              <a:solidFill>
                <a:schemeClr val="accent6"/>
              </a:solidFill>
              <a:latin typeface="+mn-ea"/>
              <a:cs typeface="+mn-ea"/>
            </a:endParaRPr>
          </a:p>
        </p:txBody>
      </p:sp>
      <p:sp>
        <p:nvSpPr>
          <p:cNvPr id="16" name="矩形 5"/>
          <p:cNvSpPr/>
          <p:nvPr>
            <p:custDataLst>
              <p:tags r:id="rId5"/>
            </p:custDataLst>
          </p:nvPr>
        </p:nvSpPr>
        <p:spPr>
          <a:xfrm>
            <a:off x="3800414" y="2499649"/>
            <a:ext cx="2159956" cy="1132297"/>
          </a:xfrm>
          <a:prstGeom prst="rect">
            <a:avLst/>
          </a:prstGeom>
          <a:ln>
            <a:noFill/>
            <a:prstDash val="sysDash"/>
          </a:ln>
        </p:spPr>
        <p:txBody>
          <a:bodyPr vert="horz" wrap="square" lIns="0" tIns="0" rIns="0" bIns="0" rtlCol="0">
            <a:noAutofit/>
          </a:bodyPr>
          <a:p>
            <a:pPr>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霍兰德的职业兴趣理论强调人格类型与职业选择之间的密切关系。</a:t>
            </a:r>
            <a:endParaRPr lang="zh-CN" altLang="en-US" sz="1600" kern="0">
              <a:ln>
                <a:noFill/>
                <a:prstDash val="sysDot"/>
              </a:ln>
              <a:solidFill>
                <a:schemeClr val="tx1">
                  <a:lumMod val="85000"/>
                  <a:lumOff val="15000"/>
                </a:schemeClr>
              </a:solidFill>
              <a:latin typeface="+mn-ea"/>
              <a:cs typeface="+mn-ea"/>
            </a:endParaRPr>
          </a:p>
        </p:txBody>
      </p:sp>
      <p:sp>
        <p:nvSpPr>
          <p:cNvPr id="17" name="矩形 6"/>
          <p:cNvSpPr/>
          <p:nvPr>
            <p:custDataLst>
              <p:tags r:id="rId6"/>
            </p:custDataLst>
          </p:nvPr>
        </p:nvSpPr>
        <p:spPr>
          <a:xfrm>
            <a:off x="3800414" y="1818308"/>
            <a:ext cx="2159956" cy="591101"/>
          </a:xfrm>
          <a:prstGeom prst="rect">
            <a:avLst/>
          </a:prstGeom>
          <a:noFill/>
        </p:spPr>
        <p:txBody>
          <a:bodyPr wrap="square" lIns="0" tIns="0" rIns="0" bIns="0" rtlCol="0" anchor="b">
            <a:noAutofit/>
          </a:bodyPr>
          <a:p>
            <a:pPr>
              <a:spcBef>
                <a:spcPct val="0"/>
              </a:spcBef>
              <a:spcAft>
                <a:spcPct val="0"/>
              </a:spcAft>
            </a:pPr>
            <a:r>
              <a:rPr lang="zh-CN" altLang="en-US" b="1" kern="0">
                <a:solidFill>
                  <a:schemeClr val="accent6"/>
                </a:solidFill>
                <a:latin typeface="+mn-ea"/>
                <a:cs typeface="+mn-ea"/>
              </a:rPr>
              <a:t>理论核心：人格与职业的关联</a:t>
            </a:r>
            <a:endParaRPr lang="zh-CN" altLang="en-US" b="1" kern="0">
              <a:solidFill>
                <a:schemeClr val="accent6"/>
              </a:solidFill>
              <a:latin typeface="+mn-ea"/>
              <a:cs typeface="+mn-ea"/>
            </a:endParaRPr>
          </a:p>
        </p:txBody>
      </p:sp>
      <p:sp>
        <p:nvSpPr>
          <p:cNvPr id="18" name="矩形 9"/>
          <p:cNvSpPr/>
          <p:nvPr>
            <p:custDataLst>
              <p:tags r:id="rId7"/>
            </p:custDataLst>
          </p:nvPr>
        </p:nvSpPr>
        <p:spPr>
          <a:xfrm>
            <a:off x="3801110" y="1195070"/>
            <a:ext cx="940435" cy="676910"/>
          </a:xfrm>
          <a:prstGeom prst="rect">
            <a:avLst/>
          </a:prstGeom>
          <a:noFill/>
        </p:spPr>
        <p:txBody>
          <a:bodyPr wrap="none" lIns="0" tIns="0" rIns="0" bIns="0" rtlCol="0" anchor="ctr">
            <a:normAutofit fontScale="60000"/>
          </a:bodyPr>
          <a:p>
            <a:pPr>
              <a:spcBef>
                <a:spcPct val="0"/>
              </a:spcBef>
              <a:spcAft>
                <a:spcPct val="0"/>
              </a:spcAft>
            </a:pPr>
            <a:r>
              <a:rPr lang="en-US" altLang="zh-CN" sz="7200" b="1" kern="0" dirty="0">
                <a:solidFill>
                  <a:schemeClr val="accent6"/>
                </a:solidFill>
                <a:latin typeface="+mn-ea"/>
                <a:cs typeface="+mn-ea"/>
              </a:rPr>
              <a:t>02</a:t>
            </a:r>
            <a:endParaRPr lang="en-US" altLang="zh-CN" sz="7200" b="1" kern="0" dirty="0">
              <a:solidFill>
                <a:schemeClr val="accent6"/>
              </a:solidFill>
              <a:latin typeface="+mn-ea"/>
              <a:cs typeface="+mn-ea"/>
            </a:endParaRPr>
          </a:p>
        </p:txBody>
      </p:sp>
      <p:sp>
        <p:nvSpPr>
          <p:cNvPr id="20" name="矩形 10"/>
          <p:cNvSpPr/>
          <p:nvPr>
            <p:custDataLst>
              <p:tags r:id="rId8"/>
            </p:custDataLst>
          </p:nvPr>
        </p:nvSpPr>
        <p:spPr>
          <a:xfrm>
            <a:off x="6606422" y="2499649"/>
            <a:ext cx="2159956" cy="1132297"/>
          </a:xfrm>
          <a:prstGeom prst="rect">
            <a:avLst/>
          </a:prstGeom>
          <a:ln>
            <a:noFill/>
            <a:prstDash val="sysDash"/>
          </a:ln>
        </p:spPr>
        <p:txBody>
          <a:bodyPr vert="horz" wrap="square" lIns="0" tIns="0" rIns="0" bIns="0" rtlCol="0">
            <a:noAutofit/>
          </a:bodyPr>
          <a:p>
            <a:pPr>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职业兴趣能够显著提高个人从事相关职业的积极性和愉悦感。</a:t>
            </a:r>
            <a:endParaRPr lang="zh-CN" altLang="en-US" sz="1600" kern="0">
              <a:ln>
                <a:noFill/>
                <a:prstDash val="sysDot"/>
              </a:ln>
              <a:solidFill>
                <a:schemeClr val="tx1">
                  <a:lumMod val="85000"/>
                  <a:lumOff val="15000"/>
                </a:schemeClr>
              </a:solidFill>
              <a:latin typeface="+mn-ea"/>
              <a:cs typeface="+mn-ea"/>
            </a:endParaRPr>
          </a:p>
        </p:txBody>
      </p:sp>
      <p:sp>
        <p:nvSpPr>
          <p:cNvPr id="21" name="矩形 11"/>
          <p:cNvSpPr/>
          <p:nvPr>
            <p:custDataLst>
              <p:tags r:id="rId9"/>
            </p:custDataLst>
          </p:nvPr>
        </p:nvSpPr>
        <p:spPr>
          <a:xfrm>
            <a:off x="6606422" y="1818308"/>
            <a:ext cx="2159956" cy="591101"/>
          </a:xfrm>
          <a:prstGeom prst="rect">
            <a:avLst/>
          </a:prstGeom>
          <a:noFill/>
        </p:spPr>
        <p:txBody>
          <a:bodyPr wrap="square" lIns="0" tIns="0" rIns="0" bIns="0" rtlCol="0" anchor="b">
            <a:noAutofit/>
          </a:bodyPr>
          <a:p>
            <a:pPr>
              <a:spcBef>
                <a:spcPct val="0"/>
              </a:spcBef>
              <a:spcAft>
                <a:spcPct val="0"/>
              </a:spcAft>
            </a:pPr>
            <a:r>
              <a:rPr lang="zh-CN" altLang="en-US" b="1" kern="0">
                <a:solidFill>
                  <a:schemeClr val="accent6"/>
                </a:solidFill>
                <a:latin typeface="+mn-ea"/>
                <a:cs typeface="+mn-ea"/>
              </a:rPr>
              <a:t>职业兴趣对工作积极性的提升作用</a:t>
            </a:r>
            <a:endParaRPr lang="zh-CN" altLang="en-US" b="1" kern="0">
              <a:solidFill>
                <a:schemeClr val="accent6"/>
              </a:solidFill>
              <a:latin typeface="+mn-ea"/>
              <a:cs typeface="+mn-ea"/>
            </a:endParaRPr>
          </a:p>
        </p:txBody>
      </p:sp>
      <p:sp>
        <p:nvSpPr>
          <p:cNvPr id="22" name="矩形 14"/>
          <p:cNvSpPr/>
          <p:nvPr>
            <p:custDataLst>
              <p:tags r:id="rId10"/>
            </p:custDataLst>
          </p:nvPr>
        </p:nvSpPr>
        <p:spPr>
          <a:xfrm>
            <a:off x="6607175" y="1195070"/>
            <a:ext cx="940435" cy="676910"/>
          </a:xfrm>
          <a:prstGeom prst="rect">
            <a:avLst/>
          </a:prstGeom>
          <a:noFill/>
        </p:spPr>
        <p:txBody>
          <a:bodyPr wrap="none" lIns="0" tIns="0" rIns="0" bIns="0" rtlCol="0" anchor="ctr">
            <a:normAutofit fontScale="60000"/>
          </a:bodyPr>
          <a:p>
            <a:pPr>
              <a:spcBef>
                <a:spcPct val="0"/>
              </a:spcBef>
              <a:spcAft>
                <a:spcPct val="0"/>
              </a:spcAft>
            </a:pPr>
            <a:r>
              <a:rPr lang="en-US" altLang="zh-CN" sz="7200" b="1" kern="0" dirty="0">
                <a:solidFill>
                  <a:schemeClr val="accent6"/>
                </a:solidFill>
                <a:latin typeface="+mn-ea"/>
                <a:cs typeface="+mn-ea"/>
              </a:rPr>
              <a:t>03</a:t>
            </a:r>
            <a:endParaRPr lang="en-US" altLang="zh-CN" sz="7200" b="1" kern="0" dirty="0">
              <a:solidFill>
                <a:schemeClr val="accent6"/>
              </a:solidFill>
              <a:latin typeface="+mn-ea"/>
              <a:cs typeface="+mn-ea"/>
            </a:endParaRPr>
          </a:p>
        </p:txBody>
      </p:sp>
      <p:sp>
        <p:nvSpPr>
          <p:cNvPr id="24" name="矩形 27"/>
          <p:cNvSpPr/>
          <p:nvPr>
            <p:custDataLst>
              <p:tags r:id="rId11"/>
            </p:custDataLst>
          </p:nvPr>
        </p:nvSpPr>
        <p:spPr>
          <a:xfrm>
            <a:off x="9429750" y="2499360"/>
            <a:ext cx="2306320" cy="1132205"/>
          </a:xfrm>
          <a:prstGeom prst="rect">
            <a:avLst/>
          </a:prstGeom>
          <a:ln>
            <a:noFill/>
            <a:prstDash val="sysDash"/>
          </a:ln>
        </p:spPr>
        <p:txBody>
          <a:bodyPr vert="horz" wrap="square" lIns="0" tIns="0" rIns="0" bIns="0" rtlCol="0">
            <a:noAutofit/>
          </a:bodyPr>
          <a:p>
            <a:pPr>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霍兰德编制的职业适应性测试（</a:t>
            </a:r>
            <a:r>
              <a:rPr lang="en-US" altLang="zh-CN" sz="1600" kern="0">
                <a:ln>
                  <a:noFill/>
                  <a:prstDash val="sysDot"/>
                </a:ln>
                <a:solidFill>
                  <a:schemeClr val="tx1">
                    <a:lumMod val="85000"/>
                    <a:lumOff val="15000"/>
                  </a:schemeClr>
                </a:solidFill>
                <a:latin typeface="+mn-ea"/>
                <a:cs typeface="+mn-ea"/>
              </a:rPr>
              <a:t>SDS</a:t>
            </a:r>
            <a:r>
              <a:rPr lang="zh-CN" altLang="en-US" sz="1600" kern="0">
                <a:ln>
                  <a:noFill/>
                  <a:prstDash val="sysDot"/>
                </a:ln>
                <a:solidFill>
                  <a:schemeClr val="tx1">
                    <a:lumMod val="85000"/>
                    <a:lumOff val="15000"/>
                  </a:schemeClr>
                </a:solidFill>
                <a:latin typeface="+mn-ea"/>
                <a:cs typeface="+mn-ea"/>
              </a:rPr>
              <a:t>）旨在指导劳动者做出更明智的职业选择，提升工作满意度和职业成就。</a:t>
            </a:r>
            <a:endParaRPr lang="zh-CN" altLang="en-US" sz="1600" kern="0">
              <a:ln>
                <a:noFill/>
                <a:prstDash val="sysDot"/>
              </a:ln>
              <a:solidFill>
                <a:schemeClr val="tx1">
                  <a:lumMod val="85000"/>
                  <a:lumOff val="15000"/>
                </a:schemeClr>
              </a:solidFill>
              <a:latin typeface="+mn-ea"/>
              <a:cs typeface="+mn-ea"/>
            </a:endParaRPr>
          </a:p>
        </p:txBody>
      </p:sp>
      <p:sp>
        <p:nvSpPr>
          <p:cNvPr id="25" name="矩形 28"/>
          <p:cNvSpPr/>
          <p:nvPr>
            <p:custDataLst>
              <p:tags r:id="rId12"/>
            </p:custDataLst>
          </p:nvPr>
        </p:nvSpPr>
        <p:spPr>
          <a:xfrm>
            <a:off x="9429574" y="1818308"/>
            <a:ext cx="2159956" cy="591101"/>
          </a:xfrm>
          <a:prstGeom prst="rect">
            <a:avLst/>
          </a:prstGeom>
          <a:noFill/>
        </p:spPr>
        <p:txBody>
          <a:bodyPr wrap="square" lIns="0" tIns="0" rIns="0" bIns="0" rtlCol="0" anchor="b">
            <a:noAutofit/>
          </a:bodyPr>
          <a:p>
            <a:pPr>
              <a:spcBef>
                <a:spcPct val="0"/>
              </a:spcBef>
              <a:spcAft>
                <a:spcPct val="0"/>
              </a:spcAft>
            </a:pPr>
            <a:r>
              <a:rPr lang="zh-CN" altLang="en-US" b="1" kern="0">
                <a:solidFill>
                  <a:schemeClr val="accent6"/>
                </a:solidFill>
                <a:latin typeface="+mn-ea"/>
                <a:cs typeface="+mn-ea"/>
              </a:rPr>
              <a:t>助力个人做出明智职业选择</a:t>
            </a:r>
            <a:endParaRPr lang="zh-CN" altLang="en-US" b="1" kern="0">
              <a:solidFill>
                <a:schemeClr val="accent6"/>
              </a:solidFill>
              <a:latin typeface="+mn-ea"/>
              <a:cs typeface="+mn-ea"/>
            </a:endParaRPr>
          </a:p>
        </p:txBody>
      </p:sp>
      <p:sp>
        <p:nvSpPr>
          <p:cNvPr id="26" name="矩形 33"/>
          <p:cNvSpPr/>
          <p:nvPr>
            <p:custDataLst>
              <p:tags r:id="rId13"/>
            </p:custDataLst>
          </p:nvPr>
        </p:nvSpPr>
        <p:spPr>
          <a:xfrm>
            <a:off x="9430385" y="1195070"/>
            <a:ext cx="940435" cy="676910"/>
          </a:xfrm>
          <a:prstGeom prst="rect">
            <a:avLst/>
          </a:prstGeom>
          <a:noFill/>
        </p:spPr>
        <p:txBody>
          <a:bodyPr wrap="none" lIns="0" tIns="0" rIns="0" bIns="0" rtlCol="0" anchor="ctr">
            <a:normAutofit fontScale="60000"/>
          </a:bodyPr>
          <a:p>
            <a:pPr>
              <a:spcBef>
                <a:spcPct val="0"/>
              </a:spcBef>
              <a:spcAft>
                <a:spcPct val="0"/>
              </a:spcAft>
            </a:pPr>
            <a:r>
              <a:rPr lang="en-US" altLang="zh-CN" sz="7200" b="1" kern="0">
                <a:solidFill>
                  <a:schemeClr val="accent6"/>
                </a:solidFill>
                <a:latin typeface="+mn-ea"/>
                <a:cs typeface="+mn-ea"/>
              </a:rPr>
              <a:t>04</a:t>
            </a:r>
            <a:endParaRPr lang="en-US" altLang="zh-CN" sz="7200" b="1" kern="0">
              <a:solidFill>
                <a:schemeClr val="accent6"/>
              </a:solidFill>
              <a:latin typeface="+mn-ea"/>
              <a:cs typeface="+mn-ea"/>
            </a:endParaRPr>
          </a:p>
        </p:txBody>
      </p:sp>
      <p:cxnSp>
        <p:nvCxnSpPr>
          <p:cNvPr id="35" name="直接连接符 13"/>
          <p:cNvCxnSpPr/>
          <p:nvPr>
            <p:custDataLst>
              <p:tags r:id="rId14"/>
            </p:custDataLst>
          </p:nvPr>
        </p:nvCxnSpPr>
        <p:spPr>
          <a:xfrm>
            <a:off x="789305" y="1194764"/>
            <a:ext cx="0" cy="4427087"/>
          </a:xfrm>
          <a:prstGeom prst="line">
            <a:avLst/>
          </a:prstGeom>
          <a:ln w="19050">
            <a:solidFill>
              <a:schemeClr val="tx1">
                <a:lumMod val="40000"/>
                <a:lumOff val="60000"/>
                <a:alpha val="30000"/>
              </a:schemeClr>
            </a:solidFill>
          </a:ln>
          <a:effectLst/>
        </p:spPr>
        <p:style>
          <a:lnRef idx="1">
            <a:schemeClr val="accent1"/>
          </a:lnRef>
          <a:fillRef idx="0">
            <a:schemeClr val="accent1"/>
          </a:fillRef>
          <a:effectRef idx="0">
            <a:schemeClr val="accent1"/>
          </a:effectRef>
          <a:fontRef idx="minor">
            <a:schemeClr val="tx1"/>
          </a:fontRef>
        </p:style>
      </p:cxnSp>
      <p:cxnSp>
        <p:nvCxnSpPr>
          <p:cNvPr id="36" name="直接连接符 18"/>
          <p:cNvCxnSpPr/>
          <p:nvPr>
            <p:custDataLst>
              <p:tags r:id="rId15"/>
            </p:custDataLst>
          </p:nvPr>
        </p:nvCxnSpPr>
        <p:spPr>
          <a:xfrm>
            <a:off x="3595313" y="1194764"/>
            <a:ext cx="0" cy="4427087"/>
          </a:xfrm>
          <a:prstGeom prst="line">
            <a:avLst/>
          </a:prstGeom>
          <a:ln w="19050">
            <a:solidFill>
              <a:schemeClr val="tx1">
                <a:lumMod val="40000"/>
                <a:lumOff val="60000"/>
                <a:alpha val="30000"/>
              </a:schemeClr>
            </a:solidFill>
          </a:ln>
          <a:effectLst/>
        </p:spPr>
        <p:style>
          <a:lnRef idx="1">
            <a:schemeClr val="accent1"/>
          </a:lnRef>
          <a:fillRef idx="0">
            <a:schemeClr val="accent1"/>
          </a:fillRef>
          <a:effectRef idx="0">
            <a:schemeClr val="accent1"/>
          </a:effectRef>
          <a:fontRef idx="minor">
            <a:schemeClr val="tx1"/>
          </a:fontRef>
        </p:style>
      </p:cxnSp>
      <p:cxnSp>
        <p:nvCxnSpPr>
          <p:cNvPr id="37" name="直接连接符 22"/>
          <p:cNvCxnSpPr/>
          <p:nvPr>
            <p:custDataLst>
              <p:tags r:id="rId16"/>
            </p:custDataLst>
          </p:nvPr>
        </p:nvCxnSpPr>
        <p:spPr>
          <a:xfrm>
            <a:off x="6401321" y="1194764"/>
            <a:ext cx="0" cy="4427087"/>
          </a:xfrm>
          <a:prstGeom prst="line">
            <a:avLst/>
          </a:prstGeom>
          <a:ln w="19050">
            <a:solidFill>
              <a:schemeClr val="tx1">
                <a:lumMod val="40000"/>
                <a:lumOff val="60000"/>
                <a:alpha val="30000"/>
              </a:schemeClr>
            </a:solidFill>
          </a:ln>
          <a:effectLst/>
        </p:spPr>
        <p:style>
          <a:lnRef idx="1">
            <a:schemeClr val="accent1"/>
          </a:lnRef>
          <a:fillRef idx="0">
            <a:schemeClr val="accent1"/>
          </a:fillRef>
          <a:effectRef idx="0">
            <a:schemeClr val="accent1"/>
          </a:effectRef>
          <a:fontRef idx="minor">
            <a:schemeClr val="tx1"/>
          </a:fontRef>
        </p:style>
      </p:cxnSp>
      <p:cxnSp>
        <p:nvCxnSpPr>
          <p:cNvPr id="38" name="直接连接符 26"/>
          <p:cNvCxnSpPr/>
          <p:nvPr>
            <p:custDataLst>
              <p:tags r:id="rId17"/>
            </p:custDataLst>
          </p:nvPr>
        </p:nvCxnSpPr>
        <p:spPr>
          <a:xfrm>
            <a:off x="9225108" y="1194764"/>
            <a:ext cx="0" cy="4427087"/>
          </a:xfrm>
          <a:prstGeom prst="line">
            <a:avLst/>
          </a:prstGeom>
          <a:ln w="19050">
            <a:solidFill>
              <a:schemeClr val="tx1">
                <a:lumMod val="40000"/>
                <a:lumOff val="60000"/>
                <a:alpha val="30000"/>
              </a:schemeClr>
            </a:solidFill>
          </a:ln>
          <a:effectLst/>
        </p:spPr>
        <p:style>
          <a:lnRef idx="1">
            <a:schemeClr val="accent1"/>
          </a:lnRef>
          <a:fillRef idx="0">
            <a:schemeClr val="accent1"/>
          </a:fillRef>
          <a:effectRef idx="0">
            <a:schemeClr val="accent1"/>
          </a:effectRef>
          <a:fontRef idx="minor">
            <a:schemeClr val="tx1"/>
          </a:fontRef>
        </p:style>
      </p:cxnSp>
      <p:pic>
        <p:nvPicPr>
          <p:cNvPr id="39" name="图片 29"/>
          <p:cNvPicPr>
            <a:picLocks noChangeAspect="1"/>
          </p:cNvPicPr>
          <p:nvPr>
            <p:custDataLst>
              <p:tags r:id="rId18"/>
            </p:custDataLst>
          </p:nvPr>
        </p:nvPicPr>
        <p:blipFill rotWithShape="1">
          <a:blip r:embed="rId19"/>
          <a:srcRect/>
          <a:stretch>
            <a:fillRect/>
          </a:stretch>
        </p:blipFill>
        <p:spPr>
          <a:xfrm>
            <a:off x="982341" y="4424945"/>
            <a:ext cx="2159956" cy="1295974"/>
          </a:xfrm>
          <a:prstGeom prst="rect">
            <a:avLst/>
          </a:prstGeom>
          <a:solidFill>
            <a:schemeClr val="accent6"/>
          </a:solidFill>
          <a:ln>
            <a:solidFill>
              <a:schemeClr val="accent6">
                <a:alpha val="20000"/>
              </a:schemeClr>
            </a:solidFill>
          </a:ln>
        </p:spPr>
      </p:pic>
      <p:pic>
        <p:nvPicPr>
          <p:cNvPr id="40" name="图片 30" descr="/data/temp/10e98fbf-355d-4d80-a3b6-c8c6a7971181/4d6821f5-a5bb-11f0-b447-82d07861a981.jpg@base@tag=imgScale&amp;m=1&amp;w=600&amp;h=360&amp;q=954d6821f5-a5bb-11f0-b447-82d07861a981"/>
          <p:cNvPicPr>
            <a:picLocks noChangeAspect="1"/>
          </p:cNvPicPr>
          <p:nvPr>
            <p:custDataLst>
              <p:tags r:id="rId20"/>
            </p:custDataLst>
          </p:nvPr>
        </p:nvPicPr>
        <p:blipFill rotWithShape="1">
          <a:blip r:embed="rId21"/>
          <a:srcRect t="12583" b="12583"/>
          <a:stretch>
            <a:fillRect/>
          </a:stretch>
        </p:blipFill>
        <p:spPr>
          <a:xfrm>
            <a:off x="3777554" y="4424945"/>
            <a:ext cx="2159956" cy="1295974"/>
          </a:xfrm>
          <a:prstGeom prst="rect">
            <a:avLst/>
          </a:prstGeom>
          <a:solidFill>
            <a:schemeClr val="accent6"/>
          </a:solidFill>
          <a:ln>
            <a:solidFill>
              <a:schemeClr val="accent6">
                <a:alpha val="20000"/>
              </a:schemeClr>
            </a:solidFill>
          </a:ln>
        </p:spPr>
      </p:pic>
      <p:pic>
        <p:nvPicPr>
          <p:cNvPr id="41" name="图片 31"/>
          <p:cNvPicPr>
            <a:picLocks noChangeAspect="1"/>
          </p:cNvPicPr>
          <p:nvPr>
            <p:custDataLst>
              <p:tags r:id="rId22"/>
            </p:custDataLst>
          </p:nvPr>
        </p:nvPicPr>
        <p:blipFill rotWithShape="1">
          <a:blip r:embed="rId23"/>
          <a:srcRect/>
          <a:stretch>
            <a:fillRect/>
          </a:stretch>
        </p:blipFill>
        <p:spPr>
          <a:xfrm>
            <a:off x="6607057" y="4424945"/>
            <a:ext cx="2159956" cy="1295974"/>
          </a:xfrm>
          <a:prstGeom prst="rect">
            <a:avLst/>
          </a:prstGeom>
          <a:solidFill>
            <a:schemeClr val="accent6"/>
          </a:solidFill>
          <a:ln>
            <a:solidFill>
              <a:schemeClr val="accent6">
                <a:alpha val="20000"/>
              </a:schemeClr>
            </a:solidFill>
          </a:ln>
        </p:spPr>
      </p:pic>
      <p:pic>
        <p:nvPicPr>
          <p:cNvPr id="42" name="图片 32" descr="/data/temp/10e98fbf-355d-4d80-a3b6-c8c6a7971181/4d682805-a5bb-11f0-b447-82d07861a981.jpg@base@tag=imgScale&amp;m=1&amp;w=600&amp;h=360&amp;q=954d682805-a5bb-11f0-b447-82d07861a981"/>
          <p:cNvPicPr>
            <a:picLocks noChangeAspect="1"/>
          </p:cNvPicPr>
          <p:nvPr>
            <p:custDataLst>
              <p:tags r:id="rId24"/>
            </p:custDataLst>
          </p:nvPr>
        </p:nvPicPr>
        <p:blipFill rotWithShape="1">
          <a:blip r:embed="rId25"/>
          <a:srcRect t="5000" b="5000"/>
          <a:stretch>
            <a:fillRect/>
          </a:stretch>
        </p:blipFill>
        <p:spPr>
          <a:xfrm>
            <a:off x="9413064" y="4424945"/>
            <a:ext cx="2159956" cy="1295974"/>
          </a:xfrm>
          <a:prstGeom prst="rect">
            <a:avLst/>
          </a:prstGeom>
          <a:solidFill>
            <a:schemeClr val="accent6"/>
          </a:solidFill>
          <a:ln>
            <a:solidFill>
              <a:schemeClr val="accent6">
                <a:alpha val="20000"/>
              </a:schemeClr>
            </a:solidFill>
          </a:ln>
        </p:spPr>
      </p:pic>
    </p:spTree>
    <p:custDataLst>
      <p:tags r:id="rId26"/>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标题 16"/>
          <p:cNvSpPr>
            <a:spLocks noGrp="1"/>
          </p:cNvSpPr>
          <p:nvPr>
            <p:custDataLst>
              <p:tags r:id="rId1"/>
            </p:custDataLst>
          </p:nvPr>
        </p:nvSpPr>
        <p:spPr>
          <a:xfrm>
            <a:off x="1395730" y="271780"/>
            <a:ext cx="9871710" cy="441960"/>
          </a:xfrm>
          <a:prstGeom prst="rect">
            <a:avLst/>
          </a:prstGeom>
        </p:spPr>
        <p:txBody>
          <a:bodyPr vert="horz" wrap="square" lIns="90170" tIns="46990" rIns="90170" bIns="46990" rtlCol="0" anchor="ctr"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中黑 简" panose="00020600040101010101" charset="-122"/>
                <a:cs typeface="+mj-cs"/>
              </a:defRPr>
            </a:lvl1pPr>
          </a:lstStyle>
          <a:p>
            <a:r>
              <a:rPr lang="zh-CN" altLang="en-US" sz="3600">
                <a:solidFill>
                  <a:schemeClr val="accent6">
                    <a:lumMod val="75000"/>
                  </a:schemeClr>
                </a:solidFill>
              </a:rPr>
              <a:t>二、人格类型与职业匹配</a:t>
            </a:r>
            <a:endParaRPr lang="zh-CN" altLang="en-US" sz="3600">
              <a:solidFill>
                <a:schemeClr val="accent6">
                  <a:lumMod val="75000"/>
                </a:schemeClr>
              </a:solidFill>
            </a:endParaRPr>
          </a:p>
        </p:txBody>
      </p:sp>
      <p:sp>
        <p:nvSpPr>
          <p:cNvPr id="3" name="文本框 2"/>
          <p:cNvSpPr txBox="1"/>
          <p:nvPr/>
        </p:nvSpPr>
        <p:spPr>
          <a:xfrm>
            <a:off x="1189355" y="865505"/>
            <a:ext cx="10078085" cy="1938020"/>
          </a:xfrm>
          <a:prstGeom prst="rect">
            <a:avLst/>
          </a:prstGeom>
          <a:noFill/>
        </p:spPr>
        <p:txBody>
          <a:bodyPr wrap="square" rtlCol="0">
            <a:spAutoFit/>
          </a:bodyPr>
          <a:p>
            <a:pPr indent="0" fontAlgn="auto">
              <a:lnSpc>
                <a:spcPct val="150000"/>
              </a:lnSpc>
            </a:pPr>
            <a:r>
              <a:rPr lang="zh-CN" altLang="en-US" sz="1600"/>
              <a:t>霍兰德根据职业兴趣将人格类型划分为</a:t>
            </a:r>
            <a:r>
              <a:rPr lang="en-US" altLang="zh-CN" sz="1600"/>
              <a:t> 6 </a:t>
            </a:r>
            <a:r>
              <a:rPr lang="zh-CN" altLang="en-US" sz="1600"/>
              <a:t>种，即社会型（</a:t>
            </a:r>
            <a:r>
              <a:rPr lang="en-US" altLang="zh-CN" sz="1600"/>
              <a:t>social</a:t>
            </a:r>
            <a:r>
              <a:rPr lang="zh-CN" altLang="en-US" sz="1600"/>
              <a:t>，简称</a:t>
            </a:r>
            <a:r>
              <a:rPr lang="en-US" altLang="zh-CN" sz="1600"/>
              <a:t> S</a:t>
            </a:r>
            <a:r>
              <a:rPr lang="zh-CN" altLang="en-US" sz="1600"/>
              <a:t>）、企业型（</a:t>
            </a:r>
            <a:r>
              <a:rPr lang="en-US" altLang="zh-CN" sz="1600"/>
              <a:t>enterprising</a:t>
            </a:r>
            <a:r>
              <a:rPr lang="zh-CN" altLang="en-US" sz="1600"/>
              <a:t>，简称</a:t>
            </a:r>
            <a:r>
              <a:rPr lang="en-US" altLang="zh-CN" sz="1600"/>
              <a:t> E</a:t>
            </a:r>
            <a:r>
              <a:rPr lang="zh-CN" altLang="en-US" sz="1600"/>
              <a:t>）、事务型（</a:t>
            </a:r>
            <a:r>
              <a:rPr lang="en-US" altLang="zh-CN" sz="1600"/>
              <a:t>conventional</a:t>
            </a:r>
            <a:r>
              <a:rPr lang="zh-CN" altLang="en-US" sz="1600"/>
              <a:t>，简称</a:t>
            </a:r>
            <a:r>
              <a:rPr lang="en-US" altLang="zh-CN" sz="1600"/>
              <a:t> C</a:t>
            </a:r>
            <a:r>
              <a:rPr lang="zh-CN" altLang="en-US" sz="1600"/>
              <a:t>）、实用型（</a:t>
            </a:r>
            <a:r>
              <a:rPr lang="en-US" altLang="zh-CN" sz="1600"/>
              <a:t>realistic</a:t>
            </a:r>
            <a:r>
              <a:rPr lang="zh-CN" altLang="en-US" sz="1600"/>
              <a:t>，简称</a:t>
            </a:r>
            <a:r>
              <a:rPr lang="en-US" altLang="zh-CN" sz="1600"/>
              <a:t> R</a:t>
            </a:r>
            <a:r>
              <a:rPr lang="zh-CN" altLang="en-US" sz="1600"/>
              <a:t>）、研究型（</a:t>
            </a:r>
            <a:r>
              <a:rPr lang="en-US" altLang="zh-CN" sz="1600"/>
              <a:t>investigative</a:t>
            </a:r>
            <a:r>
              <a:rPr lang="zh-CN" altLang="en-US" sz="1600"/>
              <a:t>，简称</a:t>
            </a:r>
            <a:r>
              <a:rPr lang="en-US" altLang="zh-CN" sz="1600"/>
              <a:t> I</a:t>
            </a:r>
            <a:r>
              <a:rPr lang="zh-CN" altLang="en-US" sz="1600"/>
              <a:t>）、艺术型（</a:t>
            </a:r>
            <a:r>
              <a:rPr lang="en-US" altLang="zh-CN" sz="1600"/>
              <a:t>artistic</a:t>
            </a:r>
            <a:r>
              <a:rPr lang="zh-CN" altLang="en-US" sz="1600"/>
              <a:t>，简称</a:t>
            </a:r>
            <a:r>
              <a:rPr lang="en-US" altLang="zh-CN" sz="1600"/>
              <a:t> A</a:t>
            </a:r>
            <a:r>
              <a:rPr lang="zh-CN" altLang="en-US" sz="1600"/>
              <a:t>）。霍兰德认为，每种人格类型都有着与之相匹配的职业，当人格类型与职业高度匹配时，劳动者的潜能就会被激发，工作效率就会大幅提升，同时为企业带来效益，最终实现劳动者与企业的共赢。</a:t>
            </a:r>
            <a:r>
              <a:rPr lang="en-US" altLang="zh-CN" sz="1600"/>
              <a:t>   </a:t>
            </a:r>
            <a:r>
              <a:rPr lang="zh-CN" altLang="en-US" sz="1600"/>
              <a:t>人格类型与职业匹配情况见表</a:t>
            </a:r>
            <a:r>
              <a:rPr lang="en-US" altLang="zh-CN" sz="1600"/>
              <a:t> 9-2</a:t>
            </a:r>
            <a:r>
              <a:rPr lang="zh-CN" altLang="en-US" sz="1600"/>
              <a:t>。</a:t>
            </a:r>
            <a:endParaRPr lang="zh-CN" altLang="en-US" sz="1600"/>
          </a:p>
        </p:txBody>
      </p:sp>
      <p:pic>
        <p:nvPicPr>
          <p:cNvPr id="2" name="图片 1"/>
          <p:cNvPicPr>
            <a:picLocks noChangeAspect="1"/>
          </p:cNvPicPr>
          <p:nvPr/>
        </p:nvPicPr>
        <p:blipFill>
          <a:blip r:embed="rId2"/>
          <a:stretch>
            <a:fillRect/>
          </a:stretch>
        </p:blipFill>
        <p:spPr>
          <a:xfrm>
            <a:off x="3110865" y="2803525"/>
            <a:ext cx="6903720" cy="3818255"/>
          </a:xfrm>
          <a:prstGeom prst="rect">
            <a:avLst/>
          </a:prstGeom>
        </p:spPr>
      </p:pic>
    </p:spTree>
    <p:custDataLst>
      <p:tags r:id="rId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p:cNvPicPr>
            <a:picLocks noChangeAspect="1"/>
          </p:cNvPicPr>
          <p:nvPr/>
        </p:nvPicPr>
        <p:blipFill>
          <a:blip r:embed="rId1"/>
          <a:stretch>
            <a:fillRect/>
          </a:stretch>
        </p:blipFill>
        <p:spPr>
          <a:xfrm>
            <a:off x="1554480" y="479425"/>
            <a:ext cx="9070340" cy="5669280"/>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标题 16"/>
          <p:cNvSpPr>
            <a:spLocks noGrp="1"/>
          </p:cNvSpPr>
          <p:nvPr>
            <p:custDataLst>
              <p:tags r:id="rId1"/>
            </p:custDataLst>
          </p:nvPr>
        </p:nvSpPr>
        <p:spPr>
          <a:xfrm>
            <a:off x="1395730" y="271780"/>
            <a:ext cx="9871710" cy="441960"/>
          </a:xfrm>
          <a:prstGeom prst="rect">
            <a:avLst/>
          </a:prstGeom>
        </p:spPr>
        <p:txBody>
          <a:bodyPr vert="horz" wrap="square" lIns="90170" tIns="46990" rIns="90170" bIns="46990" rtlCol="0" anchor="ctr"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中黑 简" panose="00020600040101010101" charset="-122"/>
                <a:cs typeface="+mj-cs"/>
              </a:defRPr>
            </a:lvl1pPr>
          </a:lstStyle>
          <a:p>
            <a:r>
              <a:rPr lang="zh-CN" altLang="en-US" sz="3600">
                <a:solidFill>
                  <a:schemeClr val="accent6">
                    <a:lumMod val="75000"/>
                  </a:schemeClr>
                </a:solidFill>
              </a:rPr>
              <a:t>三、</a:t>
            </a:r>
            <a:r>
              <a:rPr lang="en-US" altLang="zh-CN" sz="3600">
                <a:solidFill>
                  <a:schemeClr val="accent6">
                    <a:lumMod val="75000"/>
                  </a:schemeClr>
                </a:solidFill>
              </a:rPr>
              <a:t>6 </a:t>
            </a:r>
            <a:r>
              <a:rPr lang="zh-CN" altLang="en-US" sz="3600">
                <a:solidFill>
                  <a:schemeClr val="accent6">
                    <a:lumMod val="75000"/>
                  </a:schemeClr>
                </a:solidFill>
              </a:rPr>
              <a:t>种人格类型之间的关系</a:t>
            </a:r>
            <a:endParaRPr lang="zh-CN" altLang="en-US" sz="3600">
              <a:solidFill>
                <a:schemeClr val="accent6">
                  <a:lumMod val="75000"/>
                </a:schemeClr>
              </a:solidFill>
            </a:endParaRPr>
          </a:p>
        </p:txBody>
      </p:sp>
      <p:sp>
        <p:nvSpPr>
          <p:cNvPr id="3" name="文本框 2"/>
          <p:cNvSpPr txBox="1"/>
          <p:nvPr/>
        </p:nvSpPr>
        <p:spPr>
          <a:xfrm>
            <a:off x="1049020" y="1536700"/>
            <a:ext cx="5723255" cy="4154170"/>
          </a:xfrm>
          <a:prstGeom prst="rect">
            <a:avLst/>
          </a:prstGeom>
          <a:noFill/>
        </p:spPr>
        <p:txBody>
          <a:bodyPr wrap="square" rtlCol="0">
            <a:spAutoFit/>
          </a:bodyPr>
          <a:p>
            <a:pPr indent="0" fontAlgn="auto">
              <a:lnSpc>
                <a:spcPct val="150000"/>
              </a:lnSpc>
            </a:pPr>
            <a:r>
              <a:rPr lang="zh-CN" altLang="en-US" sz="1600"/>
              <a:t>霍兰德认为，个体的人格类型往往是多方面的，很少只集中在某一种类型上。因此，他用</a:t>
            </a:r>
            <a:r>
              <a:rPr lang="en-US" altLang="zh-CN" sz="1600"/>
              <a:t> 3 </a:t>
            </a:r>
            <a:r>
              <a:rPr lang="zh-CN" altLang="en-US" sz="1600"/>
              <a:t>个字母（代表</a:t>
            </a:r>
            <a:r>
              <a:rPr lang="en-US" altLang="zh-CN" sz="1600"/>
              <a:t> 3 </a:t>
            </a:r>
            <a:r>
              <a:rPr lang="zh-CN" altLang="en-US" sz="1600"/>
              <a:t>种人格类型）组成的代码来表示个体的人格类型，这个代码就称为</a:t>
            </a:r>
            <a:r>
              <a:rPr lang="en-US" altLang="zh-CN" sz="1600"/>
              <a:t>“</a:t>
            </a:r>
            <a:r>
              <a:rPr lang="zh-CN" altLang="en-US" sz="1600"/>
              <a:t>霍兰德代码</a:t>
            </a:r>
            <a:r>
              <a:rPr lang="en-US" altLang="zh-CN" sz="1600"/>
              <a:t>”</a:t>
            </a:r>
            <a:r>
              <a:rPr lang="zh-CN" altLang="en-US" sz="1600"/>
              <a:t>。</a:t>
            </a:r>
            <a:r>
              <a:rPr lang="en-US" altLang="zh-CN" sz="1600"/>
              <a:t>3 </a:t>
            </a:r>
            <a:r>
              <a:rPr lang="zh-CN" altLang="en-US" sz="1600"/>
              <a:t>个字母的顺序表示不同人格类型强弱程度的不同，其中占主导地位的人格类型可以为个体选择职业提供参考。例如，</a:t>
            </a:r>
            <a:r>
              <a:rPr lang="en-US" altLang="zh-CN" sz="1600"/>
              <a:t>RCE </a:t>
            </a:r>
            <a:r>
              <a:rPr lang="zh-CN" altLang="en-US" sz="1600"/>
              <a:t>偏向实用型人格，</a:t>
            </a:r>
            <a:r>
              <a:rPr lang="en-US" altLang="zh-CN" sz="1600"/>
              <a:t>ECR </a:t>
            </a:r>
            <a:r>
              <a:rPr lang="zh-CN" altLang="en-US" sz="1600"/>
              <a:t>偏向企业型人格。</a:t>
            </a:r>
            <a:endParaRPr lang="zh-CN" altLang="en-US" sz="1600"/>
          </a:p>
          <a:p>
            <a:pPr indent="0" fontAlgn="auto">
              <a:lnSpc>
                <a:spcPct val="150000"/>
              </a:lnSpc>
            </a:pPr>
            <a:r>
              <a:rPr lang="zh-CN" altLang="en-US" sz="1600"/>
              <a:t>为了更好地表达</a:t>
            </a:r>
            <a:r>
              <a:rPr lang="en-US" altLang="zh-CN" sz="1600"/>
              <a:t> 6 </a:t>
            </a:r>
            <a:r>
              <a:rPr lang="zh-CN" altLang="en-US" sz="1600"/>
              <a:t>种人格类型之间的关系，霍兰德制作了六角模型。六角模型将</a:t>
            </a:r>
            <a:r>
              <a:rPr lang="en-US" altLang="zh-CN" sz="1600"/>
              <a:t> 6</a:t>
            </a:r>
            <a:r>
              <a:rPr lang="zh-CN" altLang="en-US" sz="1600"/>
              <a:t>种人格类型按照一个固定的顺序排成一个六边形</a:t>
            </a:r>
            <a:r>
              <a:rPr lang="en-US" altLang="zh-CN" sz="1600"/>
              <a:t> RIASEC</a:t>
            </a:r>
            <a:r>
              <a:rPr lang="zh-CN" altLang="en-US" sz="1600"/>
              <a:t>，如图</a:t>
            </a:r>
            <a:r>
              <a:rPr lang="en-US" altLang="zh-CN" sz="1600"/>
              <a:t> 9-2 </a:t>
            </a:r>
            <a:r>
              <a:rPr lang="zh-CN" altLang="en-US" sz="1600"/>
              <a:t>所示。在六角模型中，两种人格类型之间的距离代表它们之间的相似程度：相邻的两种人格类型相似度最大，处在对角线位置上的两种人格类型则相似度最小。</a:t>
            </a:r>
            <a:endParaRPr lang="zh-CN" altLang="en-US" sz="1600"/>
          </a:p>
        </p:txBody>
      </p:sp>
      <p:pic>
        <p:nvPicPr>
          <p:cNvPr id="4" name="图片 3"/>
          <p:cNvPicPr>
            <a:picLocks noChangeAspect="1"/>
          </p:cNvPicPr>
          <p:nvPr/>
        </p:nvPicPr>
        <p:blipFill>
          <a:blip r:embed="rId2"/>
          <a:stretch>
            <a:fillRect/>
          </a:stretch>
        </p:blipFill>
        <p:spPr>
          <a:xfrm>
            <a:off x="6984365" y="1899285"/>
            <a:ext cx="4926330" cy="3259455"/>
          </a:xfrm>
          <a:prstGeom prst="rect">
            <a:avLst/>
          </a:prstGeom>
        </p:spPr>
      </p:pic>
    </p:spTree>
    <p:custDataLst>
      <p:tags r:id="rId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o00fP2O2DHjMiXPw3BPA4EM7Ce2ZABnhfCeYGC">
            <a:hlinkClick r:id="" action="ppaction://media"/>
          </p:cNvPr>
          <p:cNvPicPr/>
          <p:nvPr>
            <a:videoFile r:link="rId1"/>
            <p:extLst>
              <p:ext uri="{DAA4B4D4-6D71-4841-9C94-3DE7FCFB9230}">
                <p14:media xmlns:p14="http://schemas.microsoft.com/office/powerpoint/2010/main" r:embed="rId2"/>
              </p:ext>
            </p:extLst>
          </p:nvPr>
        </p:nvPicPr>
        <p:blipFill>
          <a:blip r:embed="rId3"/>
          <a:stretch>
            <a:fillRect/>
          </a:stretch>
        </p:blipFill>
        <p:spPr>
          <a:xfrm>
            <a:off x="0" y="0"/>
            <a:ext cx="12191365" cy="6857365"/>
          </a:xfrm>
          <a:prstGeom prst="rect">
            <a:avLst/>
          </a:prstGeom>
        </p:spPr>
      </p:pic>
    </p:spTree>
    <p:custDataLst>
      <p:tags r:id="rId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video fullScrn="0">
              <p:cMediaNode>
                <p:cTn id="2" fill="hold" display="1">
                  <p:stCondLst>
                    <p:cond delay="indefinite"/>
                  </p:stCondLst>
                </p:cTn>
                <p:tgtEl>
                  <p:spTgt spid="3"/>
                </p:tgtEl>
              </p:cMediaNode>
            </p:video>
            <p:seq concurrent="1" nextAc="seek">
              <p:cTn id="3" restart="whenNotActive" fill="hold" evtFilter="cancelBubble" nodeType="interactiveSeq">
                <p:stCondLst>
                  <p:cond evt="onClick" delay="0">
                    <p:tgtEl>
                      <p:spTgt spid="3"/>
                    </p:tgtEl>
                  </p:cond>
                </p:stCondLst>
                <p:endSync evt="end" delay="0">
                  <p:rtn val="all"/>
                </p:endSync>
                <p:childTnLst>
                  <p:par>
                    <p:cTn id="4" fill="hold">
                      <p:stCondLst>
                        <p:cond delay="0"/>
                      </p:stCondLst>
                      <p:childTnLst>
                        <p:par>
                          <p:cTn id="5" fill="hold">
                            <p:stCondLst>
                              <p:cond delay="0"/>
                            </p:stCondLst>
                            <p:childTnLst>
                              <p:par>
                                <p:cTn id="6" presetID="2" presetClass="mediacall" presetSubtype="0" fill="hold" nodeType="clickEffect">
                                  <p:stCondLst>
                                    <p:cond delay="0"/>
                                  </p:stCondLst>
                                  <p:childTnLst>
                                    <p:cmd type="call" cmd="togglePause">
                                      <p:cBhvr additive="base">
                                        <p:cTn id="7"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p:nvPr>
            <p:ph type="ctrTitle" idx="1"/>
            <p:custDataLst>
              <p:tags r:id="rId1"/>
            </p:custDataLst>
          </p:nvPr>
        </p:nvSpPr>
        <p:spPr>
          <a:xfrm>
            <a:off x="5960745" y="1860550"/>
            <a:ext cx="5502910" cy="2522220"/>
          </a:xfrm>
        </p:spPr>
        <p:txBody>
          <a:bodyPr>
            <a:normAutofit fontScale="90000"/>
          </a:bodyPr>
          <a:p>
            <a:pPr marL="0" indent="0" algn="ctr">
              <a:lnSpc>
                <a:spcPct val="100000"/>
              </a:lnSpc>
              <a:spcBef>
                <a:spcPts val="0"/>
              </a:spcBef>
              <a:spcAft>
                <a:spcPts val="0"/>
              </a:spcAft>
              <a:buSzPct val="100000"/>
              <a:buNone/>
            </a:pPr>
            <a:r>
              <a:rPr lang="zh-CN" altLang="en-US" sz="6600">
                <a:solidFill>
                  <a:schemeClr val="accent1">
                    <a:lumMod val="50000"/>
                  </a:schemeClr>
                </a:solidFill>
              </a:rPr>
              <a:t>任务三　</a:t>
            </a:r>
            <a:br>
              <a:rPr lang="zh-CN" altLang="en-US" sz="6600">
                <a:solidFill>
                  <a:schemeClr val="accent1">
                    <a:lumMod val="50000"/>
                  </a:schemeClr>
                </a:solidFill>
              </a:rPr>
            </a:br>
            <a:r>
              <a:rPr lang="zh-CN" altLang="en-US" sz="6600">
                <a:solidFill>
                  <a:schemeClr val="accent1">
                    <a:lumMod val="50000"/>
                  </a:schemeClr>
                </a:solidFill>
              </a:rPr>
              <a:t>学会劳动中的情绪管理</a:t>
            </a:r>
            <a:endParaRPr lang="zh-CN" altLang="en-US" sz="6600">
              <a:solidFill>
                <a:schemeClr val="accent1">
                  <a:lumMod val="50000"/>
                </a:schemeClr>
              </a:solidFill>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
        <p:cNvGrpSpPr/>
        <p:nvPr/>
      </p:nvGrpSpPr>
      <p:grpSpPr>
        <a:xfrm>
          <a:off x="0" y="0"/>
          <a:ext cx="0" cy="0"/>
          <a:chOff x="0" y="0"/>
          <a:chExt cx="0" cy="0"/>
        </a:xfrm>
      </p:grpSpPr>
      <p:pic>
        <p:nvPicPr>
          <p:cNvPr id="7" name="图片 6" descr="VCG41N688515050y"/>
          <p:cNvPicPr>
            <a:picLocks noChangeAspect="1"/>
          </p:cNvPicPr>
          <p:nvPr>
            <p:custDataLst>
              <p:tags r:id="rId1"/>
            </p:custDataLst>
          </p:nvPr>
        </p:nvPicPr>
        <p:blipFill>
          <a:blip r:embed="rId2"/>
          <a:stretch>
            <a:fillRect/>
          </a:stretch>
        </p:blipFill>
        <p:spPr>
          <a:xfrm>
            <a:off x="-317" y="0"/>
            <a:ext cx="12192635" cy="6857365"/>
          </a:xfrm>
          <a:prstGeom prst="rect">
            <a:avLst/>
          </a:prstGeom>
        </p:spPr>
      </p:pic>
      <p:pic>
        <p:nvPicPr>
          <p:cNvPr id="2" name="图片 1" descr="4_画板 1"/>
          <p:cNvPicPr>
            <a:picLocks noChangeAspect="1"/>
          </p:cNvPicPr>
          <p:nvPr>
            <p:custDataLst>
              <p:tags r:id="rId3"/>
            </p:custDataLst>
          </p:nvPr>
        </p:nvPicPr>
        <p:blipFill>
          <a:blip r:embed="rId4"/>
          <a:srcRect r="85161" b="70205"/>
          <a:stretch>
            <a:fillRect/>
          </a:stretch>
        </p:blipFill>
        <p:spPr>
          <a:xfrm>
            <a:off x="-3175" y="0"/>
            <a:ext cx="1803385" cy="2036243"/>
          </a:xfrm>
          <a:prstGeom prst="rect">
            <a:avLst/>
          </a:prstGeom>
        </p:spPr>
      </p:pic>
      <p:pic>
        <p:nvPicPr>
          <p:cNvPr id="9" name="图片 8" descr="4_画板 1"/>
          <p:cNvPicPr>
            <a:picLocks noChangeAspect="1"/>
          </p:cNvPicPr>
          <p:nvPr>
            <p:custDataLst>
              <p:tags r:id="rId5"/>
            </p:custDataLst>
          </p:nvPr>
        </p:nvPicPr>
        <p:blipFill>
          <a:blip r:embed="rId6"/>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7"/>
            </p:custDataLst>
          </p:nvPr>
        </p:nvPicPr>
        <p:blipFill>
          <a:blip r:embed="rId4"/>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8"/>
            </p:custDataLst>
          </p:nvPr>
        </p:nvPicPr>
        <p:blipFill>
          <a:blip r:embed="rId4"/>
          <a:srcRect l="83029" t="66989" r="1101" b="1345"/>
          <a:stretch>
            <a:fillRect/>
          </a:stretch>
        </p:blipFill>
        <p:spPr>
          <a:xfrm>
            <a:off x="10387965" y="4839241"/>
            <a:ext cx="1802752" cy="2022569"/>
          </a:xfrm>
          <a:prstGeom prst="rect">
            <a:avLst/>
          </a:prstGeom>
        </p:spPr>
      </p:pic>
      <p:sp>
        <p:nvSpPr>
          <p:cNvPr id="6" name="标题"/>
          <p:cNvSpPr>
            <a:spLocks noGrp="1"/>
          </p:cNvSpPr>
          <p:nvPr>
            <p:custDataLst>
              <p:tags r:id="rId9"/>
            </p:custDataLst>
          </p:nvPr>
        </p:nvSpPr>
        <p:spPr>
          <a:xfrm>
            <a:off x="610870" y="1858645"/>
            <a:ext cx="10969625" cy="2016760"/>
          </a:xfrm>
          <a:prstGeom prst="rect">
            <a:avLst/>
          </a:prstGeom>
        </p:spPr>
        <p:txBody>
          <a:bodyPr vert="horz" wrap="square" lIns="91440" tIns="45720" rIns="91440" bIns="45720" rtlCol="0" anchor="b" anchorCtr="0"/>
          <a:lstStyle>
            <a:lvl1pPr algn="l" defTabSz="914400" rtl="0" eaLnBrk="1" latinLnBrk="0" hangingPunct="1">
              <a:lnSpc>
                <a:spcPct val="100000"/>
              </a:lnSpc>
              <a:spcBef>
                <a:spcPct val="0"/>
              </a:spcBef>
              <a:buNone/>
              <a:defRPr sz="6000" b="1" i="0" u="none" kern="1200" spc="0">
                <a:solidFill>
                  <a:schemeClr val="tx1">
                    <a:lumMod val="85000"/>
                    <a:lumOff val="15000"/>
                  </a:schemeClr>
                </a:solidFill>
                <a:effectLst/>
                <a:uFill>
                  <a:solidFill>
                    <a:srgbClr val="738468"/>
                  </a:solidFill>
                </a:uFill>
                <a:latin typeface="+mj-ea"/>
                <a:ea typeface="+mj-ea"/>
                <a:cs typeface="+mj-cs"/>
              </a:defRPr>
            </a:lvl1pPr>
          </a:lstStyle>
          <a:p>
            <a:pPr marL="0" indent="0" fontAlgn="auto">
              <a:lnSpc>
                <a:spcPct val="150000"/>
              </a:lnSpc>
            </a:pPr>
            <a:r>
              <a:rPr lang="zh-CN" altLang="en-US">
                <a:solidFill>
                  <a:schemeClr val="accent1">
                    <a:lumMod val="50000"/>
                  </a:schemeClr>
                </a:solidFill>
                <a:latin typeface="汉仪大黑简" panose="02010609000101010101" charset="-122"/>
                <a:ea typeface="汉仪大黑简" panose="02010609000101010101" charset="-122"/>
                <a:cs typeface="汉仪大黑简" panose="02010609000101010101" charset="-122"/>
              </a:rPr>
              <a:t>项目九　劳动快乐</a:t>
            </a:r>
            <a:endParaRPr lang="zh-CN" altLang="en-US">
              <a:solidFill>
                <a:schemeClr val="accent1">
                  <a:lumMod val="50000"/>
                </a:schemeClr>
              </a:solidFill>
              <a:latin typeface="汉仪大黑简" panose="02010609000101010101" charset="-122"/>
              <a:ea typeface="汉仪大黑简" panose="02010609000101010101" charset="-122"/>
              <a:cs typeface="汉仪大黑简" panose="02010609000101010101" charset="-122"/>
            </a:endParaRPr>
          </a:p>
        </p:txBody>
      </p:sp>
    </p:spTree>
    <p:custDataLst>
      <p:tags r:id="rId10"/>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custDataLst>
              <p:tags r:id="rId1"/>
            </p:custDataLst>
          </p:nvPr>
        </p:nvSpPr>
        <p:spPr>
          <a:xfrm>
            <a:off x="1300437" y="735330"/>
            <a:ext cx="10852237" cy="441964"/>
          </a:xfrm>
          <a:prstGeom prst="rect">
            <a:avLst/>
          </a:prstGeom>
        </p:spPr>
        <p:txBody>
          <a:bodyPr vert="horz" wrap="square" lIns="90170" tIns="46990" rIns="90170" bIns="46990" rtlCol="0" anchor="ctr"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中黑 简" panose="00020600040101010101" charset="-122"/>
                <a:cs typeface="+mj-cs"/>
              </a:defRPr>
            </a:lvl1pPr>
          </a:lstStyle>
          <a:p>
            <a:pPr>
              <a:lnSpc>
                <a:spcPct val="120000"/>
              </a:lnSpc>
            </a:pPr>
            <a:r>
              <a:rPr lang="zh-CN" altLang="en-US" sz="3600">
                <a:solidFill>
                  <a:schemeClr val="accent6">
                    <a:lumMod val="75000"/>
                  </a:schemeClr>
                </a:solidFill>
              </a:rPr>
              <a:t>一、劳动中的心理健康问题</a:t>
            </a:r>
            <a:endParaRPr lang="zh-CN" altLang="en-US" sz="3600">
              <a:solidFill>
                <a:schemeClr val="accent6">
                  <a:lumMod val="75000"/>
                </a:schemeClr>
              </a:solidFill>
            </a:endParaRPr>
          </a:p>
          <a:p>
            <a:pPr>
              <a:lnSpc>
                <a:spcPct val="120000"/>
              </a:lnSpc>
            </a:pPr>
            <a:r>
              <a:rPr lang="zh-CN" altLang="en-US" sz="2800">
                <a:solidFill>
                  <a:schemeClr val="accent6">
                    <a:lumMod val="75000"/>
                  </a:schemeClr>
                </a:solidFill>
              </a:rPr>
              <a:t>（一）职业压力</a:t>
            </a:r>
            <a:endParaRPr lang="zh-CN" altLang="en-US" sz="2800">
              <a:solidFill>
                <a:schemeClr val="accent6">
                  <a:lumMod val="75000"/>
                </a:schemeClr>
              </a:solidFill>
            </a:endParaRPr>
          </a:p>
        </p:txBody>
      </p:sp>
      <p:sp>
        <p:nvSpPr>
          <p:cNvPr id="8" name="矩形 2"/>
          <p:cNvSpPr/>
          <p:nvPr>
            <p:custDataLst>
              <p:tags r:id="rId2"/>
            </p:custDataLst>
          </p:nvPr>
        </p:nvSpPr>
        <p:spPr>
          <a:xfrm>
            <a:off x="889635" y="2858135"/>
            <a:ext cx="2279015" cy="1132205"/>
          </a:xfrm>
          <a:prstGeom prst="rect">
            <a:avLst/>
          </a:prstGeom>
          <a:ln>
            <a:noFill/>
            <a:prstDash val="sysDash"/>
          </a:ln>
        </p:spPr>
        <p:txBody>
          <a:bodyPr vert="horz" wrap="square" lIns="0" tIns="0" rIns="0" bIns="0" rtlCol="0">
            <a:noAutofit/>
          </a:bodyPr>
          <a:p>
            <a:pPr>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职业压力是劳动者在工作中承受的心理负担，可能源于工作量、节奏、人际关系、职业前景及工作生活界限。</a:t>
            </a:r>
            <a:endParaRPr lang="zh-CN" altLang="en-US" sz="1600" kern="0">
              <a:ln>
                <a:noFill/>
                <a:prstDash val="sysDot"/>
              </a:ln>
              <a:solidFill>
                <a:schemeClr val="tx1">
                  <a:lumMod val="85000"/>
                  <a:lumOff val="15000"/>
                </a:schemeClr>
              </a:solidFill>
              <a:latin typeface="+mn-ea"/>
              <a:cs typeface="+mn-ea"/>
            </a:endParaRPr>
          </a:p>
        </p:txBody>
      </p:sp>
      <p:sp>
        <p:nvSpPr>
          <p:cNvPr id="9" name="矩形 3"/>
          <p:cNvSpPr/>
          <p:nvPr>
            <p:custDataLst>
              <p:tags r:id="rId3"/>
            </p:custDataLst>
          </p:nvPr>
        </p:nvSpPr>
        <p:spPr>
          <a:xfrm>
            <a:off x="923921" y="2176448"/>
            <a:ext cx="2159956" cy="591101"/>
          </a:xfrm>
          <a:prstGeom prst="rect">
            <a:avLst/>
          </a:prstGeom>
          <a:noFill/>
        </p:spPr>
        <p:txBody>
          <a:bodyPr wrap="square" lIns="0" tIns="0" rIns="0" bIns="0" rtlCol="0" anchor="b">
            <a:noAutofit/>
          </a:bodyPr>
          <a:p>
            <a:pPr>
              <a:spcBef>
                <a:spcPct val="0"/>
              </a:spcBef>
              <a:spcAft>
                <a:spcPct val="0"/>
              </a:spcAft>
            </a:pPr>
            <a:r>
              <a:rPr lang="zh-CN" altLang="en-US" sz="1700" b="1" kern="0">
                <a:solidFill>
                  <a:schemeClr val="accent1"/>
                </a:solidFill>
                <a:latin typeface="+mn-ea"/>
                <a:cs typeface="+mn-ea"/>
              </a:rPr>
              <a:t>职业压力的定义与来源</a:t>
            </a:r>
            <a:endParaRPr lang="zh-CN" altLang="en-US" sz="1700" b="1" kern="0">
              <a:solidFill>
                <a:schemeClr val="accent1"/>
              </a:solidFill>
              <a:latin typeface="+mn-ea"/>
              <a:cs typeface="+mn-ea"/>
            </a:endParaRPr>
          </a:p>
        </p:txBody>
      </p:sp>
      <p:sp>
        <p:nvSpPr>
          <p:cNvPr id="13" name="矩形 4"/>
          <p:cNvSpPr/>
          <p:nvPr>
            <p:custDataLst>
              <p:tags r:id="rId4"/>
            </p:custDataLst>
          </p:nvPr>
        </p:nvSpPr>
        <p:spPr>
          <a:xfrm>
            <a:off x="924560" y="1604010"/>
            <a:ext cx="799465" cy="629285"/>
          </a:xfrm>
          <a:prstGeom prst="rect">
            <a:avLst/>
          </a:prstGeom>
          <a:noFill/>
        </p:spPr>
        <p:txBody>
          <a:bodyPr wrap="none" lIns="0" tIns="0" rIns="0" bIns="0" rtlCol="0" anchor="ctr">
            <a:normAutofit fontScale="50000"/>
          </a:bodyPr>
          <a:p>
            <a:pPr>
              <a:spcBef>
                <a:spcPct val="0"/>
              </a:spcBef>
              <a:spcAft>
                <a:spcPct val="0"/>
              </a:spcAft>
            </a:pPr>
            <a:r>
              <a:rPr lang="en-US" altLang="zh-CN" sz="7200" b="1" kern="0">
                <a:solidFill>
                  <a:schemeClr val="accent1"/>
                </a:solidFill>
                <a:latin typeface="+mn-ea"/>
                <a:cs typeface="+mn-ea"/>
              </a:rPr>
              <a:t>01</a:t>
            </a:r>
            <a:endParaRPr lang="en-US" altLang="zh-CN" sz="7200" b="1" kern="0">
              <a:solidFill>
                <a:schemeClr val="accent1"/>
              </a:solidFill>
              <a:latin typeface="+mn-ea"/>
              <a:cs typeface="+mn-ea"/>
            </a:endParaRPr>
          </a:p>
        </p:txBody>
      </p:sp>
      <p:sp>
        <p:nvSpPr>
          <p:cNvPr id="16" name="矩形 5"/>
          <p:cNvSpPr/>
          <p:nvPr>
            <p:custDataLst>
              <p:tags r:id="rId5"/>
            </p:custDataLst>
          </p:nvPr>
        </p:nvSpPr>
        <p:spPr>
          <a:xfrm>
            <a:off x="3696335" y="2858135"/>
            <a:ext cx="2277745" cy="1132205"/>
          </a:xfrm>
          <a:prstGeom prst="rect">
            <a:avLst/>
          </a:prstGeom>
          <a:ln>
            <a:noFill/>
            <a:prstDash val="sysDash"/>
          </a:ln>
        </p:spPr>
        <p:txBody>
          <a:bodyPr vert="horz" wrap="square" lIns="0" tIns="0" rIns="0" bIns="0" rtlCol="0">
            <a:noAutofit/>
          </a:bodyPr>
          <a:p>
            <a:pPr>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长期高压可能导致情绪波动、记忆力下降、注意力不集中，甚至焦虑、抑郁等心理问题，影响工作效率和创造力。</a:t>
            </a:r>
            <a:endParaRPr lang="zh-CN" altLang="en-US" sz="1600" kern="0">
              <a:ln>
                <a:noFill/>
                <a:prstDash val="sysDot"/>
              </a:ln>
              <a:solidFill>
                <a:schemeClr val="tx1">
                  <a:lumMod val="85000"/>
                  <a:lumOff val="15000"/>
                </a:schemeClr>
              </a:solidFill>
              <a:latin typeface="+mn-ea"/>
              <a:cs typeface="+mn-ea"/>
            </a:endParaRPr>
          </a:p>
        </p:txBody>
      </p:sp>
      <p:sp>
        <p:nvSpPr>
          <p:cNvPr id="17" name="矩形 6"/>
          <p:cNvSpPr/>
          <p:nvPr>
            <p:custDataLst>
              <p:tags r:id="rId6"/>
            </p:custDataLst>
          </p:nvPr>
        </p:nvSpPr>
        <p:spPr>
          <a:xfrm>
            <a:off x="3730564" y="2176448"/>
            <a:ext cx="2159956" cy="591101"/>
          </a:xfrm>
          <a:prstGeom prst="rect">
            <a:avLst/>
          </a:prstGeom>
          <a:noFill/>
        </p:spPr>
        <p:txBody>
          <a:bodyPr wrap="square" lIns="0" tIns="0" rIns="0" bIns="0" rtlCol="0" anchor="b">
            <a:noAutofit/>
          </a:bodyPr>
          <a:p>
            <a:pPr>
              <a:spcBef>
                <a:spcPct val="0"/>
              </a:spcBef>
              <a:spcAft>
                <a:spcPct val="0"/>
              </a:spcAft>
            </a:pPr>
            <a:r>
              <a:rPr lang="zh-CN" altLang="en-US" sz="1700" b="1" kern="0">
                <a:solidFill>
                  <a:schemeClr val="accent2"/>
                </a:solidFill>
                <a:latin typeface="+mn-ea"/>
                <a:cs typeface="+mn-ea"/>
              </a:rPr>
              <a:t>职业压力对心理健康的影响</a:t>
            </a:r>
            <a:endParaRPr lang="zh-CN" altLang="en-US" sz="1700" b="1" kern="0">
              <a:solidFill>
                <a:schemeClr val="accent2"/>
              </a:solidFill>
              <a:latin typeface="+mn-ea"/>
              <a:cs typeface="+mn-ea"/>
            </a:endParaRPr>
          </a:p>
        </p:txBody>
      </p:sp>
      <p:sp>
        <p:nvSpPr>
          <p:cNvPr id="18" name="矩形 9"/>
          <p:cNvSpPr/>
          <p:nvPr>
            <p:custDataLst>
              <p:tags r:id="rId7"/>
            </p:custDataLst>
          </p:nvPr>
        </p:nvSpPr>
        <p:spPr>
          <a:xfrm>
            <a:off x="3731260" y="1604010"/>
            <a:ext cx="799465" cy="629285"/>
          </a:xfrm>
          <a:prstGeom prst="rect">
            <a:avLst/>
          </a:prstGeom>
          <a:noFill/>
        </p:spPr>
        <p:txBody>
          <a:bodyPr wrap="none" lIns="0" tIns="0" rIns="0" bIns="0" rtlCol="0" anchor="ctr">
            <a:normAutofit fontScale="50000"/>
          </a:bodyPr>
          <a:p>
            <a:pPr>
              <a:spcBef>
                <a:spcPct val="0"/>
              </a:spcBef>
              <a:spcAft>
                <a:spcPct val="0"/>
              </a:spcAft>
            </a:pPr>
            <a:r>
              <a:rPr lang="en-US" altLang="zh-CN" sz="7200" b="1" kern="0" dirty="0">
                <a:solidFill>
                  <a:schemeClr val="accent2"/>
                </a:solidFill>
                <a:latin typeface="+mn-ea"/>
                <a:cs typeface="+mn-ea"/>
              </a:rPr>
              <a:t>02</a:t>
            </a:r>
            <a:endParaRPr lang="en-US" altLang="zh-CN" sz="7200" b="1" kern="0" dirty="0">
              <a:solidFill>
                <a:schemeClr val="accent2"/>
              </a:solidFill>
              <a:latin typeface="+mn-ea"/>
              <a:cs typeface="+mn-ea"/>
            </a:endParaRPr>
          </a:p>
        </p:txBody>
      </p:sp>
      <p:sp>
        <p:nvSpPr>
          <p:cNvPr id="20" name="矩形 10"/>
          <p:cNvSpPr/>
          <p:nvPr>
            <p:custDataLst>
              <p:tags r:id="rId8"/>
            </p:custDataLst>
          </p:nvPr>
        </p:nvSpPr>
        <p:spPr>
          <a:xfrm>
            <a:off x="6502400" y="2858135"/>
            <a:ext cx="2332990" cy="1132205"/>
          </a:xfrm>
          <a:prstGeom prst="rect">
            <a:avLst/>
          </a:prstGeom>
          <a:ln>
            <a:noFill/>
            <a:prstDash val="sysDash"/>
          </a:ln>
        </p:spPr>
        <p:txBody>
          <a:bodyPr vert="horz" wrap="square" lIns="0" tIns="0" rIns="0" bIns="0" rtlCol="0">
            <a:noAutofit/>
          </a:bodyPr>
          <a:p>
            <a:pPr>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职业压力与工作绩效呈倒</a:t>
            </a:r>
            <a:r>
              <a:rPr lang="en-US" altLang="zh-CN" sz="1600" kern="0">
                <a:ln>
                  <a:noFill/>
                  <a:prstDash val="sysDot"/>
                </a:ln>
                <a:solidFill>
                  <a:schemeClr val="tx1">
                    <a:lumMod val="85000"/>
                    <a:lumOff val="15000"/>
                  </a:schemeClr>
                </a:solidFill>
                <a:latin typeface="+mn-ea"/>
                <a:cs typeface="+mn-ea"/>
              </a:rPr>
              <a:t>U</a:t>
            </a:r>
            <a:r>
              <a:rPr lang="zh-CN" altLang="en-US" sz="1600" kern="0">
                <a:ln>
                  <a:noFill/>
                  <a:prstDash val="sysDot"/>
                </a:ln>
                <a:solidFill>
                  <a:schemeClr val="tx1">
                    <a:lumMod val="85000"/>
                    <a:lumOff val="15000"/>
                  </a:schemeClr>
                </a:solidFill>
                <a:latin typeface="+mn-ea"/>
                <a:cs typeface="+mn-ea"/>
              </a:rPr>
              <a:t>形曲线，适度压力可提升绩效，过度压力则降低绩效并可能损害身心健康。</a:t>
            </a:r>
            <a:endParaRPr lang="zh-CN" altLang="en-US" sz="1600" kern="0">
              <a:ln>
                <a:noFill/>
                <a:prstDash val="sysDot"/>
              </a:ln>
              <a:solidFill>
                <a:schemeClr val="tx1">
                  <a:lumMod val="85000"/>
                  <a:lumOff val="15000"/>
                </a:schemeClr>
              </a:solidFill>
              <a:latin typeface="+mn-ea"/>
              <a:cs typeface="+mn-ea"/>
            </a:endParaRPr>
          </a:p>
        </p:txBody>
      </p:sp>
      <p:sp>
        <p:nvSpPr>
          <p:cNvPr id="21" name="矩形 11"/>
          <p:cNvSpPr/>
          <p:nvPr>
            <p:custDataLst>
              <p:tags r:id="rId9"/>
            </p:custDataLst>
          </p:nvPr>
        </p:nvSpPr>
        <p:spPr>
          <a:xfrm>
            <a:off x="6536572" y="2176448"/>
            <a:ext cx="2159956" cy="591101"/>
          </a:xfrm>
          <a:prstGeom prst="rect">
            <a:avLst/>
          </a:prstGeom>
          <a:noFill/>
        </p:spPr>
        <p:txBody>
          <a:bodyPr wrap="square" lIns="0" tIns="0" rIns="0" bIns="0" rtlCol="0" anchor="b">
            <a:noAutofit/>
          </a:bodyPr>
          <a:p>
            <a:pPr>
              <a:spcBef>
                <a:spcPct val="0"/>
              </a:spcBef>
              <a:spcAft>
                <a:spcPct val="0"/>
              </a:spcAft>
            </a:pPr>
            <a:r>
              <a:rPr lang="zh-CN" altLang="en-US" sz="1700" b="1" kern="0">
                <a:solidFill>
                  <a:schemeClr val="accent3"/>
                </a:solidFill>
                <a:latin typeface="+mn-ea"/>
                <a:cs typeface="+mn-ea"/>
              </a:rPr>
              <a:t>职业压力与工作绩效的关系</a:t>
            </a:r>
            <a:endParaRPr lang="zh-CN" altLang="en-US" sz="1700" b="1" kern="0">
              <a:solidFill>
                <a:schemeClr val="accent3"/>
              </a:solidFill>
              <a:latin typeface="+mn-ea"/>
              <a:cs typeface="+mn-ea"/>
            </a:endParaRPr>
          </a:p>
        </p:txBody>
      </p:sp>
      <p:sp>
        <p:nvSpPr>
          <p:cNvPr id="22" name="矩形 14"/>
          <p:cNvSpPr/>
          <p:nvPr>
            <p:custDataLst>
              <p:tags r:id="rId10"/>
            </p:custDataLst>
          </p:nvPr>
        </p:nvSpPr>
        <p:spPr>
          <a:xfrm>
            <a:off x="6537325" y="1604010"/>
            <a:ext cx="799465" cy="629285"/>
          </a:xfrm>
          <a:prstGeom prst="rect">
            <a:avLst/>
          </a:prstGeom>
          <a:noFill/>
        </p:spPr>
        <p:txBody>
          <a:bodyPr wrap="none" lIns="0" tIns="0" rIns="0" bIns="0" rtlCol="0" anchor="ctr">
            <a:normAutofit fontScale="50000"/>
          </a:bodyPr>
          <a:p>
            <a:pPr>
              <a:spcBef>
                <a:spcPct val="0"/>
              </a:spcBef>
              <a:spcAft>
                <a:spcPct val="0"/>
              </a:spcAft>
            </a:pPr>
            <a:r>
              <a:rPr lang="en-US" altLang="zh-CN" sz="7200" b="1" kern="0" dirty="0">
                <a:solidFill>
                  <a:schemeClr val="accent3"/>
                </a:solidFill>
                <a:latin typeface="+mn-ea"/>
                <a:cs typeface="+mn-ea"/>
              </a:rPr>
              <a:t>03</a:t>
            </a:r>
            <a:endParaRPr lang="en-US" altLang="zh-CN" sz="7200" b="1" kern="0" dirty="0">
              <a:solidFill>
                <a:schemeClr val="accent3"/>
              </a:solidFill>
              <a:latin typeface="+mn-ea"/>
              <a:cs typeface="+mn-ea"/>
            </a:endParaRPr>
          </a:p>
        </p:txBody>
      </p:sp>
      <p:sp>
        <p:nvSpPr>
          <p:cNvPr id="24" name="矩形 27"/>
          <p:cNvSpPr/>
          <p:nvPr>
            <p:custDataLst>
              <p:tags r:id="rId11"/>
            </p:custDataLst>
          </p:nvPr>
        </p:nvSpPr>
        <p:spPr>
          <a:xfrm>
            <a:off x="9325434" y="2858424"/>
            <a:ext cx="2159956" cy="1132297"/>
          </a:xfrm>
          <a:prstGeom prst="rect">
            <a:avLst/>
          </a:prstGeom>
          <a:ln>
            <a:noFill/>
            <a:prstDash val="sysDash"/>
          </a:ln>
        </p:spPr>
        <p:txBody>
          <a:bodyPr vert="horz" wrap="square" lIns="0" tIns="0" rIns="0" bIns="0" rtlCol="0">
            <a:noAutofit/>
          </a:bodyPr>
          <a:p>
            <a:pPr>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劳动者应学会压力管理，如时间管理、放松训练、寻求社会支持等，以保持心理健康和提高工作效率。</a:t>
            </a:r>
            <a:endParaRPr lang="zh-CN" altLang="en-US" sz="1600" kern="0">
              <a:ln>
                <a:noFill/>
                <a:prstDash val="sysDot"/>
              </a:ln>
              <a:solidFill>
                <a:schemeClr val="tx1">
                  <a:lumMod val="85000"/>
                  <a:lumOff val="15000"/>
                </a:schemeClr>
              </a:solidFill>
              <a:latin typeface="+mn-ea"/>
              <a:cs typeface="+mn-ea"/>
            </a:endParaRPr>
          </a:p>
        </p:txBody>
      </p:sp>
      <p:sp>
        <p:nvSpPr>
          <p:cNvPr id="25" name="矩形 28"/>
          <p:cNvSpPr/>
          <p:nvPr>
            <p:custDataLst>
              <p:tags r:id="rId12"/>
            </p:custDataLst>
          </p:nvPr>
        </p:nvSpPr>
        <p:spPr>
          <a:xfrm>
            <a:off x="9359724" y="2176448"/>
            <a:ext cx="2159956" cy="591101"/>
          </a:xfrm>
          <a:prstGeom prst="rect">
            <a:avLst/>
          </a:prstGeom>
          <a:noFill/>
        </p:spPr>
        <p:txBody>
          <a:bodyPr wrap="square" lIns="0" tIns="0" rIns="0" bIns="0" rtlCol="0" anchor="b">
            <a:noAutofit/>
          </a:bodyPr>
          <a:p>
            <a:pPr>
              <a:spcBef>
                <a:spcPct val="0"/>
              </a:spcBef>
              <a:spcAft>
                <a:spcPct val="0"/>
              </a:spcAft>
            </a:pPr>
            <a:r>
              <a:rPr lang="zh-CN" altLang="en-US" sz="1700" b="1" kern="0">
                <a:solidFill>
                  <a:schemeClr val="accent4"/>
                </a:solidFill>
                <a:latin typeface="+mn-ea"/>
                <a:cs typeface="+mn-ea"/>
              </a:rPr>
              <a:t>应对职业压力的策略</a:t>
            </a:r>
            <a:endParaRPr lang="zh-CN" altLang="en-US" sz="1700" b="1" kern="0">
              <a:solidFill>
                <a:schemeClr val="accent4"/>
              </a:solidFill>
              <a:latin typeface="+mn-ea"/>
              <a:cs typeface="+mn-ea"/>
            </a:endParaRPr>
          </a:p>
        </p:txBody>
      </p:sp>
      <p:sp>
        <p:nvSpPr>
          <p:cNvPr id="26" name="矩形 33"/>
          <p:cNvSpPr/>
          <p:nvPr>
            <p:custDataLst>
              <p:tags r:id="rId13"/>
            </p:custDataLst>
          </p:nvPr>
        </p:nvSpPr>
        <p:spPr>
          <a:xfrm>
            <a:off x="9360535" y="1604010"/>
            <a:ext cx="799465" cy="629285"/>
          </a:xfrm>
          <a:prstGeom prst="rect">
            <a:avLst/>
          </a:prstGeom>
          <a:noFill/>
        </p:spPr>
        <p:txBody>
          <a:bodyPr wrap="none" lIns="0" tIns="0" rIns="0" bIns="0" rtlCol="0" anchor="ctr">
            <a:normAutofit fontScale="50000"/>
          </a:bodyPr>
          <a:p>
            <a:pPr>
              <a:spcBef>
                <a:spcPct val="0"/>
              </a:spcBef>
              <a:spcAft>
                <a:spcPct val="0"/>
              </a:spcAft>
            </a:pPr>
            <a:r>
              <a:rPr lang="en-US" altLang="zh-CN" sz="7200" b="1" kern="0">
                <a:solidFill>
                  <a:schemeClr val="accent4"/>
                </a:solidFill>
                <a:latin typeface="+mn-ea"/>
                <a:cs typeface="+mn-ea"/>
              </a:rPr>
              <a:t>04</a:t>
            </a:r>
            <a:endParaRPr lang="en-US" altLang="zh-CN" sz="7200" b="1" kern="0">
              <a:solidFill>
                <a:schemeClr val="accent4"/>
              </a:solidFill>
              <a:latin typeface="+mn-ea"/>
              <a:cs typeface="+mn-ea"/>
            </a:endParaRPr>
          </a:p>
        </p:txBody>
      </p:sp>
      <p:cxnSp>
        <p:nvCxnSpPr>
          <p:cNvPr id="35" name="直接连接符 13"/>
          <p:cNvCxnSpPr/>
          <p:nvPr>
            <p:custDataLst>
              <p:tags r:id="rId14"/>
            </p:custDataLst>
          </p:nvPr>
        </p:nvCxnSpPr>
        <p:spPr>
          <a:xfrm>
            <a:off x="719455" y="1603704"/>
            <a:ext cx="0" cy="4427087"/>
          </a:xfrm>
          <a:prstGeom prst="line">
            <a:avLst/>
          </a:prstGeom>
          <a:ln w="19050">
            <a:solidFill>
              <a:schemeClr val="tx1">
                <a:lumMod val="40000"/>
                <a:lumOff val="60000"/>
                <a:alpha val="30000"/>
              </a:schemeClr>
            </a:solidFill>
          </a:ln>
          <a:effectLst/>
        </p:spPr>
        <p:style>
          <a:lnRef idx="1">
            <a:schemeClr val="accent1"/>
          </a:lnRef>
          <a:fillRef idx="0">
            <a:schemeClr val="accent1"/>
          </a:fillRef>
          <a:effectRef idx="0">
            <a:schemeClr val="accent1"/>
          </a:effectRef>
          <a:fontRef idx="minor">
            <a:schemeClr val="tx1"/>
          </a:fontRef>
        </p:style>
      </p:cxnSp>
      <p:cxnSp>
        <p:nvCxnSpPr>
          <p:cNvPr id="36" name="直接连接符 18"/>
          <p:cNvCxnSpPr/>
          <p:nvPr>
            <p:custDataLst>
              <p:tags r:id="rId15"/>
            </p:custDataLst>
          </p:nvPr>
        </p:nvCxnSpPr>
        <p:spPr>
          <a:xfrm>
            <a:off x="3525463" y="1603704"/>
            <a:ext cx="0" cy="4427087"/>
          </a:xfrm>
          <a:prstGeom prst="line">
            <a:avLst/>
          </a:prstGeom>
          <a:ln w="19050">
            <a:solidFill>
              <a:schemeClr val="tx1">
                <a:lumMod val="40000"/>
                <a:lumOff val="60000"/>
                <a:alpha val="30000"/>
              </a:schemeClr>
            </a:solidFill>
          </a:ln>
          <a:effectLst/>
        </p:spPr>
        <p:style>
          <a:lnRef idx="1">
            <a:schemeClr val="accent1"/>
          </a:lnRef>
          <a:fillRef idx="0">
            <a:schemeClr val="accent1"/>
          </a:fillRef>
          <a:effectRef idx="0">
            <a:schemeClr val="accent1"/>
          </a:effectRef>
          <a:fontRef idx="minor">
            <a:schemeClr val="tx1"/>
          </a:fontRef>
        </p:style>
      </p:cxnSp>
      <p:cxnSp>
        <p:nvCxnSpPr>
          <p:cNvPr id="37" name="直接连接符 22"/>
          <p:cNvCxnSpPr/>
          <p:nvPr>
            <p:custDataLst>
              <p:tags r:id="rId16"/>
            </p:custDataLst>
          </p:nvPr>
        </p:nvCxnSpPr>
        <p:spPr>
          <a:xfrm>
            <a:off x="6331471" y="1603704"/>
            <a:ext cx="0" cy="4427087"/>
          </a:xfrm>
          <a:prstGeom prst="line">
            <a:avLst/>
          </a:prstGeom>
          <a:ln w="19050">
            <a:solidFill>
              <a:schemeClr val="tx1">
                <a:lumMod val="40000"/>
                <a:lumOff val="60000"/>
                <a:alpha val="30000"/>
              </a:schemeClr>
            </a:solidFill>
          </a:ln>
          <a:effectLst/>
        </p:spPr>
        <p:style>
          <a:lnRef idx="1">
            <a:schemeClr val="accent1"/>
          </a:lnRef>
          <a:fillRef idx="0">
            <a:schemeClr val="accent1"/>
          </a:fillRef>
          <a:effectRef idx="0">
            <a:schemeClr val="accent1"/>
          </a:effectRef>
          <a:fontRef idx="minor">
            <a:schemeClr val="tx1"/>
          </a:fontRef>
        </p:style>
      </p:cxnSp>
      <p:cxnSp>
        <p:nvCxnSpPr>
          <p:cNvPr id="38" name="直接连接符 26"/>
          <p:cNvCxnSpPr/>
          <p:nvPr>
            <p:custDataLst>
              <p:tags r:id="rId17"/>
            </p:custDataLst>
          </p:nvPr>
        </p:nvCxnSpPr>
        <p:spPr>
          <a:xfrm>
            <a:off x="9155258" y="1603704"/>
            <a:ext cx="0" cy="4427087"/>
          </a:xfrm>
          <a:prstGeom prst="line">
            <a:avLst/>
          </a:prstGeom>
          <a:ln w="19050">
            <a:solidFill>
              <a:schemeClr val="tx1">
                <a:lumMod val="40000"/>
                <a:lumOff val="60000"/>
                <a:alpha val="30000"/>
              </a:schemeClr>
            </a:solidFill>
          </a:ln>
          <a:effectLst/>
        </p:spPr>
        <p:style>
          <a:lnRef idx="1">
            <a:schemeClr val="accent1"/>
          </a:lnRef>
          <a:fillRef idx="0">
            <a:schemeClr val="accent1"/>
          </a:fillRef>
          <a:effectRef idx="0">
            <a:schemeClr val="accent1"/>
          </a:effectRef>
          <a:fontRef idx="minor">
            <a:schemeClr val="tx1"/>
          </a:fontRef>
        </p:style>
      </p:cxnSp>
      <p:pic>
        <p:nvPicPr>
          <p:cNvPr id="39" name="图片 29" descr="/data/temp/14a15f89-a0b3-4b10-8b15-92c975013ff6/275b85f3-a5bc-11f0-a7e3-c61559fac9b9.jpg@base@tag=imgScale&amp;m=1&amp;w=600&amp;h=360&amp;q=95275b85f3-a5bc-11f0-a7e3-c61559fac9b9"/>
          <p:cNvPicPr>
            <a:picLocks noChangeAspect="1"/>
          </p:cNvPicPr>
          <p:nvPr>
            <p:custDataLst>
              <p:tags r:id="rId18"/>
            </p:custDataLst>
          </p:nvPr>
        </p:nvPicPr>
        <p:blipFill rotWithShape="1">
          <a:blip r:embed="rId19"/>
          <a:srcRect t="5000" b="5000"/>
          <a:stretch>
            <a:fillRect/>
          </a:stretch>
        </p:blipFill>
        <p:spPr>
          <a:xfrm>
            <a:off x="924556" y="4717045"/>
            <a:ext cx="2159956" cy="1295974"/>
          </a:xfrm>
          <a:prstGeom prst="rect">
            <a:avLst/>
          </a:prstGeom>
          <a:solidFill>
            <a:schemeClr val="accent1"/>
          </a:solidFill>
          <a:ln>
            <a:solidFill>
              <a:schemeClr val="accent1">
                <a:alpha val="20000"/>
              </a:schemeClr>
            </a:solidFill>
          </a:ln>
        </p:spPr>
      </p:pic>
      <p:pic>
        <p:nvPicPr>
          <p:cNvPr id="40" name="图片 30" descr="/data/temp/14a15f89-a0b3-4b10-8b15-92c975013ff6/275b85f7-a5bc-11f0-a7e3-c61559fac9b9.jpg@base@tag=imgScale&amp;m=1&amp;w=600&amp;h=360&amp;q=95275b85f7-a5bc-11f0-a7e3-c61559fac9b9"/>
          <p:cNvPicPr>
            <a:picLocks noChangeAspect="1"/>
          </p:cNvPicPr>
          <p:nvPr>
            <p:custDataLst>
              <p:tags r:id="rId20"/>
            </p:custDataLst>
          </p:nvPr>
        </p:nvPicPr>
        <p:blipFill rotWithShape="1">
          <a:blip r:embed="rId21"/>
          <a:srcRect t="5000" b="5000"/>
          <a:stretch>
            <a:fillRect/>
          </a:stretch>
        </p:blipFill>
        <p:spPr>
          <a:xfrm>
            <a:off x="3731199" y="4717045"/>
            <a:ext cx="2159956" cy="1295974"/>
          </a:xfrm>
          <a:prstGeom prst="rect">
            <a:avLst/>
          </a:prstGeom>
          <a:solidFill>
            <a:schemeClr val="accent2"/>
          </a:solidFill>
          <a:ln>
            <a:solidFill>
              <a:schemeClr val="accent2">
                <a:alpha val="20000"/>
              </a:schemeClr>
            </a:solidFill>
          </a:ln>
        </p:spPr>
      </p:pic>
      <p:pic>
        <p:nvPicPr>
          <p:cNvPr id="41" name="图片 31" descr="/data/temp/14a15f89-a0b3-4b10-8b15-92c975013ff6/275b8de9-a5bc-11f0-a7e3-c61559fac9b9.jpg@base@tag=imgScale&amp;m=1&amp;w=600&amp;h=360&amp;q=95275b8de9-a5bc-11f0-a7e3-c61559fac9b9"/>
          <p:cNvPicPr>
            <a:picLocks noChangeAspect="1"/>
          </p:cNvPicPr>
          <p:nvPr>
            <p:custDataLst>
              <p:tags r:id="rId22"/>
            </p:custDataLst>
          </p:nvPr>
        </p:nvPicPr>
        <p:blipFill rotWithShape="1">
          <a:blip r:embed="rId23"/>
          <a:srcRect t="4917" b="4917"/>
          <a:stretch>
            <a:fillRect/>
          </a:stretch>
        </p:blipFill>
        <p:spPr>
          <a:xfrm>
            <a:off x="6537207" y="4717045"/>
            <a:ext cx="2159956" cy="1295974"/>
          </a:xfrm>
          <a:prstGeom prst="rect">
            <a:avLst/>
          </a:prstGeom>
          <a:solidFill>
            <a:schemeClr val="accent3"/>
          </a:solidFill>
          <a:ln>
            <a:solidFill>
              <a:schemeClr val="accent3">
                <a:alpha val="20000"/>
              </a:schemeClr>
            </a:solidFill>
          </a:ln>
        </p:spPr>
      </p:pic>
      <p:pic>
        <p:nvPicPr>
          <p:cNvPr id="42" name="图片 32" descr="/data/temp/14a15f89-a0b3-4b10-8b15-92c975013ff6/275b916d-a5bc-11f0-a7e3-c61559fac9b9.jpg@base@tag=imgScale&amp;m=1&amp;w=600&amp;h=360&amp;q=95275b916d-a5bc-11f0-a7e3-c61559fac9b9"/>
          <p:cNvPicPr>
            <a:picLocks noChangeAspect="1"/>
          </p:cNvPicPr>
          <p:nvPr>
            <p:custDataLst>
              <p:tags r:id="rId24"/>
            </p:custDataLst>
          </p:nvPr>
        </p:nvPicPr>
        <p:blipFill rotWithShape="1">
          <a:blip r:embed="rId25"/>
          <a:srcRect t="5000" b="5000"/>
          <a:stretch>
            <a:fillRect/>
          </a:stretch>
        </p:blipFill>
        <p:spPr>
          <a:xfrm>
            <a:off x="9360359" y="4717045"/>
            <a:ext cx="2159956" cy="1295974"/>
          </a:xfrm>
          <a:prstGeom prst="rect">
            <a:avLst/>
          </a:prstGeom>
          <a:solidFill>
            <a:schemeClr val="accent4"/>
          </a:solidFill>
          <a:ln>
            <a:solidFill>
              <a:schemeClr val="accent4">
                <a:alpha val="20000"/>
              </a:schemeClr>
            </a:solidFill>
          </a:ln>
        </p:spPr>
      </p:pic>
    </p:spTree>
    <p:custDataLst>
      <p:tags r:id="rId26"/>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4569460" y="443230"/>
            <a:ext cx="6952615" cy="441960"/>
          </a:xfrm>
        </p:spPr>
        <p:txBody>
          <a:bodyPr>
            <a:noAutofit/>
          </a:bodyPr>
          <a:p>
            <a:r>
              <a:rPr lang="zh-CN" altLang="en-US" sz="2800">
                <a:solidFill>
                  <a:schemeClr val="accent6">
                    <a:lumMod val="75000"/>
                  </a:schemeClr>
                </a:solidFill>
              </a:rPr>
              <a:t>（二）职业倦怠</a:t>
            </a:r>
            <a:endParaRPr lang="zh-CN" altLang="en-US" sz="2800">
              <a:solidFill>
                <a:schemeClr val="accent6">
                  <a:lumMod val="75000"/>
                </a:schemeClr>
              </a:solidFill>
            </a:endParaRPr>
          </a:p>
        </p:txBody>
      </p:sp>
      <p:pic>
        <p:nvPicPr>
          <p:cNvPr id="4" name="图片 3" descr="/data/temp/7a3842e5-0cd9-4cc2-9326-b362582b6a3e/3dec0116-a5bd-11f0-a48b-5e2366b27fdb.jpg@base@tag=imgScale&amp;m=1&amp;w=1102&amp;h=1904&amp;q=953dec0116-a5bd-11f0-a48b-5e2366b27fdb"/>
          <p:cNvPicPr>
            <a:picLocks noChangeAspect="1"/>
          </p:cNvPicPr>
          <p:nvPr>
            <p:custDataLst>
              <p:tags r:id="rId2"/>
            </p:custDataLst>
          </p:nvPr>
        </p:nvPicPr>
        <p:blipFill>
          <a:blip r:embed="rId3"/>
          <a:srcRect l="21065" r="21065"/>
          <a:stretch>
            <a:fillRect/>
          </a:stretch>
        </p:blipFill>
        <p:spPr>
          <a:xfrm>
            <a:off x="0" y="0"/>
            <a:ext cx="3968750" cy="6858000"/>
          </a:xfrm>
          <a:prstGeom prst="rect">
            <a:avLst/>
          </a:prstGeom>
          <a:solidFill>
            <a:schemeClr val="accent1"/>
          </a:solidFill>
          <a:ln w="6350">
            <a:solidFill>
              <a:schemeClr val="accent1">
                <a:alpha val="10000"/>
              </a:schemeClr>
            </a:solidFill>
          </a:ln>
        </p:spPr>
      </p:pic>
      <p:sp>
        <p:nvSpPr>
          <p:cNvPr id="3" name="矩形 8"/>
          <p:cNvSpPr/>
          <p:nvPr>
            <p:custDataLst>
              <p:tags r:id="rId4"/>
            </p:custDataLst>
          </p:nvPr>
        </p:nvSpPr>
        <p:spPr>
          <a:xfrm>
            <a:off x="4546003" y="1251632"/>
            <a:ext cx="408760" cy="331959"/>
          </a:xfrm>
          <a:prstGeom prst="rect">
            <a:avLst/>
          </a:prstGeom>
          <a:noFill/>
        </p:spPr>
        <p:txBody>
          <a:bodyPr wrap="none" lIns="0" tIns="36195" bIns="0" rtlCol="0" anchor="b" anchorCtr="0"/>
          <a:p>
            <a:pPr algn="l">
              <a:spcBef>
                <a:spcPct val="0"/>
              </a:spcBef>
              <a:spcAft>
                <a:spcPct val="0"/>
              </a:spcAft>
            </a:pPr>
            <a:r>
              <a:rPr lang="en-US" altLang="zh-CN" sz="2000" b="1" dirty="0">
                <a:solidFill>
                  <a:schemeClr val="accent1"/>
                </a:solidFill>
                <a:latin typeface="+mn-ea"/>
                <a:cs typeface="+mn-ea"/>
              </a:rPr>
              <a:t>01</a:t>
            </a:r>
            <a:endParaRPr lang="en-US" altLang="zh-CN" sz="2000" b="1" dirty="0">
              <a:solidFill>
                <a:schemeClr val="accent1"/>
              </a:solidFill>
              <a:latin typeface="+mn-ea"/>
              <a:cs typeface="+mn-ea"/>
            </a:endParaRPr>
          </a:p>
        </p:txBody>
      </p:sp>
      <p:sp>
        <p:nvSpPr>
          <p:cNvPr id="5" name="矩形 9"/>
          <p:cNvSpPr/>
          <p:nvPr>
            <p:custDataLst>
              <p:tags r:id="rId5"/>
            </p:custDataLst>
          </p:nvPr>
        </p:nvSpPr>
        <p:spPr>
          <a:xfrm>
            <a:off x="5062031" y="1235764"/>
            <a:ext cx="6498911" cy="340211"/>
          </a:xfrm>
          <a:prstGeom prst="rect">
            <a:avLst/>
          </a:prstGeom>
          <a:noFill/>
        </p:spPr>
        <p:txBody>
          <a:bodyPr wrap="square" bIns="36195" rtlCol="0" anchor="ctr" anchorCtr="0">
            <a:noAutofit/>
          </a:bodyPr>
          <a:p>
            <a:pPr>
              <a:spcBef>
                <a:spcPct val="0"/>
              </a:spcBef>
              <a:spcAft>
                <a:spcPct val="0"/>
              </a:spcAft>
            </a:pPr>
            <a:r>
              <a:rPr lang="zh-CN" altLang="en-US" b="1" dirty="0">
                <a:solidFill>
                  <a:schemeClr val="accent1"/>
                </a:solidFill>
                <a:latin typeface="+mn-ea"/>
                <a:cs typeface="+mn-ea"/>
              </a:rPr>
              <a:t>情感衰竭的特征</a:t>
            </a:r>
            <a:endParaRPr lang="zh-CN" altLang="en-US" b="1" dirty="0">
              <a:solidFill>
                <a:schemeClr val="accent1"/>
              </a:solidFill>
              <a:latin typeface="+mn-ea"/>
              <a:cs typeface="+mn-ea"/>
            </a:endParaRPr>
          </a:p>
        </p:txBody>
      </p:sp>
      <p:sp>
        <p:nvSpPr>
          <p:cNvPr id="6" name="矩形 10"/>
          <p:cNvSpPr/>
          <p:nvPr>
            <p:custDataLst>
              <p:tags r:id="rId6"/>
            </p:custDataLst>
          </p:nvPr>
        </p:nvSpPr>
        <p:spPr>
          <a:xfrm>
            <a:off x="5060762" y="1589939"/>
            <a:ext cx="6498911" cy="1083469"/>
          </a:xfrm>
          <a:prstGeom prst="rect">
            <a:avLst/>
          </a:prstGeom>
          <a:ln>
            <a:noFill/>
            <a:prstDash val="sysDash"/>
          </a:ln>
        </p:spPr>
        <p:txBody>
          <a:bodyPr vert="horz" wrap="square" lIns="90170" tIns="46990" rIns="90170" bIns="46990" rtlCol="0" anchor="t" anchorCtr="0">
            <a:noAutofit/>
          </a:bodyPr>
          <a:p>
            <a:pP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情感衰竭是职业倦怠的核心表现，劳动者在工作中缺乏活力和热情，常常感到极度的疲倦，这种状态会严重影响工作效率和生活质量。</a:t>
            </a:r>
            <a:endParaRPr lang="zh-CN" altLang="en-US" sz="1600" dirty="0">
              <a:ln>
                <a:noFill/>
                <a:prstDash val="sysDot"/>
              </a:ln>
              <a:solidFill>
                <a:schemeClr val="tx1">
                  <a:lumMod val="85000"/>
                  <a:lumOff val="15000"/>
                </a:schemeClr>
              </a:solidFill>
              <a:latin typeface="+mn-ea"/>
              <a:cs typeface="+mn-ea"/>
              <a:sym typeface="+mn-ea"/>
            </a:endParaRPr>
          </a:p>
        </p:txBody>
      </p:sp>
      <p:cxnSp>
        <p:nvCxnSpPr>
          <p:cNvPr id="7" name="直接连接符 11"/>
          <p:cNvCxnSpPr/>
          <p:nvPr>
            <p:custDataLst>
              <p:tags r:id="rId7"/>
            </p:custDataLst>
          </p:nvPr>
        </p:nvCxnSpPr>
        <p:spPr>
          <a:xfrm flipV="1">
            <a:off x="4697701" y="1718152"/>
            <a:ext cx="9521" cy="975567"/>
          </a:xfrm>
          <a:prstGeom prst="line">
            <a:avLst/>
          </a:prstGeom>
          <a:ln>
            <a:solidFill>
              <a:schemeClr val="accent1"/>
            </a:solidFill>
            <a:prstDash val="dash"/>
            <a:headEnd type="triangle"/>
            <a:tailEnd type="none"/>
          </a:ln>
        </p:spPr>
        <p:style>
          <a:lnRef idx="1">
            <a:srgbClr val="376FFF"/>
          </a:lnRef>
          <a:fillRef idx="0">
            <a:srgbClr val="376FFF"/>
          </a:fillRef>
          <a:effectRef idx="0">
            <a:srgbClr val="376FFF"/>
          </a:effectRef>
          <a:fontRef idx="minor">
            <a:srgbClr val="000000"/>
          </a:fontRef>
        </p:style>
      </p:cxnSp>
      <p:cxnSp>
        <p:nvCxnSpPr>
          <p:cNvPr id="8" name="直接连接符 7"/>
          <p:cNvCxnSpPr/>
          <p:nvPr>
            <p:custDataLst>
              <p:tags r:id="rId8"/>
            </p:custDataLst>
          </p:nvPr>
        </p:nvCxnSpPr>
        <p:spPr>
          <a:xfrm flipV="1">
            <a:off x="4688180" y="3269411"/>
            <a:ext cx="9521" cy="975567"/>
          </a:xfrm>
          <a:prstGeom prst="line">
            <a:avLst/>
          </a:prstGeom>
          <a:ln>
            <a:solidFill>
              <a:schemeClr val="accent2"/>
            </a:solidFill>
            <a:prstDash val="dash"/>
            <a:headEnd type="triangle"/>
            <a:tailEnd type="none"/>
          </a:ln>
        </p:spPr>
        <p:style>
          <a:lnRef idx="1">
            <a:srgbClr val="376FFF"/>
          </a:lnRef>
          <a:fillRef idx="0">
            <a:srgbClr val="376FFF"/>
          </a:fillRef>
          <a:effectRef idx="0">
            <a:srgbClr val="376FFF"/>
          </a:effectRef>
          <a:fontRef idx="minor">
            <a:srgbClr val="000000"/>
          </a:fontRef>
        </p:style>
      </p:cxnSp>
      <p:sp>
        <p:nvSpPr>
          <p:cNvPr id="16" name="矩形 3"/>
          <p:cNvSpPr/>
          <p:nvPr>
            <p:custDataLst>
              <p:tags r:id="rId9"/>
            </p:custDataLst>
          </p:nvPr>
        </p:nvSpPr>
        <p:spPr>
          <a:xfrm>
            <a:off x="4546003" y="2825741"/>
            <a:ext cx="408760" cy="331959"/>
          </a:xfrm>
          <a:prstGeom prst="rect">
            <a:avLst/>
          </a:prstGeom>
          <a:noFill/>
        </p:spPr>
        <p:txBody>
          <a:bodyPr wrap="none" lIns="0" tIns="36195" bIns="0" rtlCol="0" anchor="b" anchorCtr="0"/>
          <a:p>
            <a:pPr algn="l">
              <a:spcBef>
                <a:spcPct val="0"/>
              </a:spcBef>
              <a:spcAft>
                <a:spcPct val="0"/>
              </a:spcAft>
            </a:pPr>
            <a:r>
              <a:rPr lang="en-US" altLang="zh-CN" sz="2000" b="1" dirty="0">
                <a:solidFill>
                  <a:schemeClr val="accent2"/>
                </a:solidFill>
                <a:latin typeface="+mn-ea"/>
                <a:cs typeface="+mn-ea"/>
              </a:rPr>
              <a:t>02</a:t>
            </a:r>
            <a:endParaRPr lang="en-US" altLang="zh-CN" sz="2000" b="1" dirty="0">
              <a:solidFill>
                <a:schemeClr val="accent2"/>
              </a:solidFill>
              <a:latin typeface="+mn-ea"/>
              <a:cs typeface="+mn-ea"/>
            </a:endParaRPr>
          </a:p>
        </p:txBody>
      </p:sp>
      <p:sp>
        <p:nvSpPr>
          <p:cNvPr id="17" name="矩形 15"/>
          <p:cNvSpPr/>
          <p:nvPr>
            <p:custDataLst>
              <p:tags r:id="rId10"/>
            </p:custDataLst>
          </p:nvPr>
        </p:nvSpPr>
        <p:spPr>
          <a:xfrm>
            <a:off x="5062031" y="2809873"/>
            <a:ext cx="6498911" cy="340211"/>
          </a:xfrm>
          <a:prstGeom prst="rect">
            <a:avLst/>
          </a:prstGeom>
          <a:noFill/>
        </p:spPr>
        <p:txBody>
          <a:bodyPr wrap="square" bIns="36195" rtlCol="0" anchor="ctr" anchorCtr="0">
            <a:noAutofit/>
          </a:bodyPr>
          <a:p>
            <a:pPr>
              <a:spcBef>
                <a:spcPct val="0"/>
              </a:spcBef>
              <a:spcAft>
                <a:spcPct val="0"/>
              </a:spcAft>
            </a:pPr>
            <a:r>
              <a:rPr lang="zh-CN" altLang="en-US" b="1" dirty="0">
                <a:solidFill>
                  <a:schemeClr val="accent2"/>
                </a:solidFill>
                <a:latin typeface="+mn-ea"/>
                <a:cs typeface="+mn-ea"/>
              </a:rPr>
              <a:t>去人格化的具体表现</a:t>
            </a:r>
            <a:endParaRPr lang="zh-CN" altLang="en-US" b="1" dirty="0">
              <a:solidFill>
                <a:schemeClr val="accent2"/>
              </a:solidFill>
              <a:latin typeface="+mn-ea"/>
              <a:cs typeface="+mn-ea"/>
            </a:endParaRPr>
          </a:p>
        </p:txBody>
      </p:sp>
      <p:sp>
        <p:nvSpPr>
          <p:cNvPr id="18" name="矩形 16"/>
          <p:cNvSpPr/>
          <p:nvPr>
            <p:custDataLst>
              <p:tags r:id="rId11"/>
            </p:custDataLst>
          </p:nvPr>
        </p:nvSpPr>
        <p:spPr>
          <a:xfrm>
            <a:off x="5060762" y="3164047"/>
            <a:ext cx="6498911" cy="1083469"/>
          </a:xfrm>
          <a:prstGeom prst="rect">
            <a:avLst/>
          </a:prstGeom>
          <a:ln>
            <a:noFill/>
            <a:prstDash val="sysDash"/>
          </a:ln>
        </p:spPr>
        <p:txBody>
          <a:bodyPr vert="horz" wrap="square" lIns="90170" tIns="46990" rIns="90170" bIns="46990" rtlCol="0" anchor="t" anchorCtr="0">
            <a:noAutofit/>
          </a:bodyPr>
          <a:p>
            <a:pP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去人格化表现为劳动者对工作产生消极、冷漠的态度，刻意与工作对象保持距离，对工作敷衍了事，个人发展停滞，这种态度不仅影响工作质量，也会导致个人成就感的降低。</a:t>
            </a:r>
            <a:endParaRPr lang="zh-CN" altLang="en-US" sz="1600" dirty="0">
              <a:ln>
                <a:noFill/>
                <a:prstDash val="sysDot"/>
              </a:ln>
              <a:solidFill>
                <a:schemeClr val="tx1">
                  <a:lumMod val="85000"/>
                  <a:lumOff val="15000"/>
                </a:schemeClr>
              </a:solidFill>
              <a:latin typeface="+mn-ea"/>
              <a:cs typeface="+mn-ea"/>
              <a:sym typeface="+mn-ea"/>
            </a:endParaRPr>
          </a:p>
        </p:txBody>
      </p:sp>
      <p:sp>
        <p:nvSpPr>
          <p:cNvPr id="19" name="矩形 18"/>
          <p:cNvSpPr/>
          <p:nvPr>
            <p:custDataLst>
              <p:tags r:id="rId12"/>
            </p:custDataLst>
          </p:nvPr>
        </p:nvSpPr>
        <p:spPr>
          <a:xfrm>
            <a:off x="4546003" y="4453190"/>
            <a:ext cx="408760" cy="331959"/>
          </a:xfrm>
          <a:prstGeom prst="rect">
            <a:avLst/>
          </a:prstGeom>
          <a:noFill/>
        </p:spPr>
        <p:txBody>
          <a:bodyPr wrap="none" lIns="0" tIns="36195" bIns="0" rtlCol="0" anchor="b" anchorCtr="0"/>
          <a:p>
            <a:pPr algn="l">
              <a:spcBef>
                <a:spcPct val="0"/>
              </a:spcBef>
              <a:spcAft>
                <a:spcPct val="0"/>
              </a:spcAft>
            </a:pPr>
            <a:r>
              <a:rPr lang="en-US" altLang="zh-CN" sz="2000" b="1" dirty="0">
                <a:solidFill>
                  <a:schemeClr val="accent3"/>
                </a:solidFill>
                <a:latin typeface="+mn-ea"/>
                <a:cs typeface="+mn-ea"/>
              </a:rPr>
              <a:t>03</a:t>
            </a:r>
            <a:endParaRPr lang="en-US" altLang="zh-CN" sz="2000" b="1" dirty="0">
              <a:solidFill>
                <a:schemeClr val="accent3"/>
              </a:solidFill>
              <a:latin typeface="+mn-ea"/>
              <a:cs typeface="+mn-ea"/>
            </a:endParaRPr>
          </a:p>
        </p:txBody>
      </p:sp>
      <p:sp>
        <p:nvSpPr>
          <p:cNvPr id="20" name="矩形 19"/>
          <p:cNvSpPr/>
          <p:nvPr>
            <p:custDataLst>
              <p:tags r:id="rId13"/>
            </p:custDataLst>
          </p:nvPr>
        </p:nvSpPr>
        <p:spPr>
          <a:xfrm>
            <a:off x="5062031" y="4437322"/>
            <a:ext cx="6498911" cy="340211"/>
          </a:xfrm>
          <a:prstGeom prst="rect">
            <a:avLst/>
          </a:prstGeom>
          <a:noFill/>
        </p:spPr>
        <p:txBody>
          <a:bodyPr wrap="square" bIns="36195" rtlCol="0" anchor="ctr" anchorCtr="0">
            <a:noAutofit/>
          </a:bodyPr>
          <a:p>
            <a:pPr>
              <a:spcBef>
                <a:spcPct val="0"/>
              </a:spcBef>
              <a:spcAft>
                <a:spcPct val="0"/>
              </a:spcAft>
            </a:pPr>
            <a:r>
              <a:rPr lang="zh-CN" altLang="en-US" b="1" dirty="0">
                <a:solidFill>
                  <a:schemeClr val="accent3"/>
                </a:solidFill>
                <a:latin typeface="+mn-ea"/>
                <a:cs typeface="+mn-ea"/>
              </a:rPr>
              <a:t>无力感的体现</a:t>
            </a:r>
            <a:endParaRPr lang="zh-CN" altLang="en-US" b="1" dirty="0">
              <a:solidFill>
                <a:schemeClr val="accent3"/>
              </a:solidFill>
              <a:latin typeface="+mn-ea"/>
              <a:cs typeface="+mn-ea"/>
            </a:endParaRPr>
          </a:p>
        </p:txBody>
      </p:sp>
      <p:sp>
        <p:nvSpPr>
          <p:cNvPr id="21" name="矩形 20"/>
          <p:cNvSpPr/>
          <p:nvPr>
            <p:custDataLst>
              <p:tags r:id="rId14"/>
            </p:custDataLst>
          </p:nvPr>
        </p:nvSpPr>
        <p:spPr>
          <a:xfrm>
            <a:off x="5060762" y="4738156"/>
            <a:ext cx="6498911" cy="1083469"/>
          </a:xfrm>
          <a:prstGeom prst="rect">
            <a:avLst/>
          </a:prstGeom>
          <a:ln>
            <a:noFill/>
            <a:prstDash val="sysDash"/>
          </a:ln>
        </p:spPr>
        <p:txBody>
          <a:bodyPr vert="horz" wrap="square" lIns="90170" tIns="46990" rIns="90170" bIns="46990" rtlCol="0" anchor="t" anchorCtr="0">
            <a:noAutofit/>
          </a:bodyPr>
          <a:p>
            <a:pP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无力感或个人成就感低是职业倦怠的另一个重要方面，劳动者会消极评价自己，工作成就体验感下降，认为工作不能发挥自身才能，感到枯燥无味，这可能导致工作动力的进一步丧失。</a:t>
            </a:r>
            <a:endParaRPr lang="zh-CN" altLang="en-US" sz="1600" dirty="0">
              <a:ln>
                <a:noFill/>
                <a:prstDash val="sysDot"/>
              </a:ln>
              <a:solidFill>
                <a:schemeClr val="tx1">
                  <a:lumMod val="85000"/>
                  <a:lumOff val="15000"/>
                </a:schemeClr>
              </a:solidFill>
              <a:latin typeface="+mn-ea"/>
              <a:cs typeface="+mn-ea"/>
              <a:sym typeface="+mn-ea"/>
            </a:endParaRPr>
          </a:p>
        </p:txBody>
      </p:sp>
    </p:spTree>
    <p:custDataLst>
      <p:tags r:id="rId15"/>
    </p:custData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标题 6"/>
          <p:cNvSpPr>
            <a:spLocks noGrp="1"/>
          </p:cNvSpPr>
          <p:nvPr>
            <p:custDataLst>
              <p:tags r:id="rId1"/>
            </p:custDataLst>
          </p:nvPr>
        </p:nvSpPr>
        <p:spPr>
          <a:xfrm>
            <a:off x="1404620" y="258445"/>
            <a:ext cx="9965690" cy="441960"/>
          </a:xfrm>
          <a:prstGeom prst="rect">
            <a:avLst/>
          </a:prstGeom>
        </p:spPr>
        <p:txBody>
          <a:bodyPr vert="horz" wrap="square" lIns="90170" tIns="46990" rIns="90170" bIns="46990" rtlCol="0" anchor="ctr"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中黑 简" panose="00020600040101010101" charset="-122"/>
                <a:cs typeface="+mj-cs"/>
              </a:defRPr>
            </a:lvl1pPr>
          </a:lstStyle>
          <a:p>
            <a:r>
              <a:rPr lang="zh-CN" altLang="en-US" sz="2800">
                <a:solidFill>
                  <a:schemeClr val="accent6">
                    <a:lumMod val="75000"/>
                  </a:schemeClr>
                </a:solidFill>
              </a:rPr>
              <a:t>（三）职业焦虑</a:t>
            </a:r>
            <a:endParaRPr lang="zh-CN" altLang="en-US" sz="2800">
              <a:solidFill>
                <a:schemeClr val="accent6">
                  <a:lumMod val="75000"/>
                </a:schemeClr>
              </a:solidFill>
            </a:endParaRPr>
          </a:p>
        </p:txBody>
      </p:sp>
      <p:sp>
        <p:nvSpPr>
          <p:cNvPr id="12" name="任意多边形: 形状 1"/>
          <p:cNvSpPr/>
          <p:nvPr>
            <p:custDataLst>
              <p:tags r:id="rId2"/>
            </p:custDataLst>
          </p:nvPr>
        </p:nvSpPr>
        <p:spPr>
          <a:xfrm>
            <a:off x="894715" y="1069340"/>
            <a:ext cx="1709420" cy="1393190"/>
          </a:xfrm>
          <a:custGeom>
            <a:avLst/>
            <a:gdLst>
              <a:gd name="connsiteX0" fmla="*/ 121322 w 2188290"/>
              <a:gd name="connsiteY0" fmla="*/ 529008 h 1710940"/>
              <a:gd name="connsiteX1" fmla="*/ 107035 w 2188290"/>
              <a:gd name="connsiteY1" fmla="*/ 1105270 h 1710940"/>
              <a:gd name="connsiteX2" fmla="*/ 597572 w 2188290"/>
              <a:gd name="connsiteY2" fmla="*/ 1610095 h 1710940"/>
              <a:gd name="connsiteX3" fmla="*/ 1426247 w 2188290"/>
              <a:gd name="connsiteY3" fmla="*/ 1691058 h 1710940"/>
              <a:gd name="connsiteX4" fmla="*/ 1992985 w 2188290"/>
              <a:gd name="connsiteY4" fmla="*/ 1352920 h 1710940"/>
              <a:gd name="connsiteX5" fmla="*/ 2154910 w 2188290"/>
              <a:gd name="connsiteY5" fmla="*/ 624258 h 1710940"/>
              <a:gd name="connsiteX6" fmla="*/ 1402435 w 2188290"/>
              <a:gd name="connsiteY6" fmla="*/ 370 h 1710940"/>
              <a:gd name="connsiteX7" fmla="*/ 121322 w 2188290"/>
              <a:gd name="connsiteY7" fmla="*/ 529008 h 1710940"/>
              <a:gd name="connsiteX0-1" fmla="*/ 242326 w 2094982"/>
              <a:gd name="connsiteY0-2" fmla="*/ 331978 h 1718697"/>
              <a:gd name="connsiteX1-3" fmla="*/ 13727 w 2094982"/>
              <a:gd name="connsiteY1-4" fmla="*/ 1113027 h 1718697"/>
              <a:gd name="connsiteX2-5" fmla="*/ 504264 w 2094982"/>
              <a:gd name="connsiteY2-6" fmla="*/ 1617852 h 1718697"/>
              <a:gd name="connsiteX3-7" fmla="*/ 1332939 w 2094982"/>
              <a:gd name="connsiteY3-8" fmla="*/ 1698815 h 1718697"/>
              <a:gd name="connsiteX4-9" fmla="*/ 1899677 w 2094982"/>
              <a:gd name="connsiteY4-10" fmla="*/ 1360677 h 1718697"/>
              <a:gd name="connsiteX5-11" fmla="*/ 2061602 w 2094982"/>
              <a:gd name="connsiteY5-12" fmla="*/ 632015 h 1718697"/>
              <a:gd name="connsiteX6-13" fmla="*/ 1309127 w 2094982"/>
              <a:gd name="connsiteY6-14" fmla="*/ 8127 h 1718697"/>
              <a:gd name="connsiteX7-15" fmla="*/ 242326 w 2094982"/>
              <a:gd name="connsiteY7-16" fmla="*/ 331978 h 1718697"/>
              <a:gd name="connsiteX0-17" fmla="*/ 243881 w 2096537"/>
              <a:gd name="connsiteY0-18" fmla="*/ 334570 h 1721289"/>
              <a:gd name="connsiteX1-19" fmla="*/ 15282 w 2096537"/>
              <a:gd name="connsiteY1-20" fmla="*/ 1115619 h 1721289"/>
              <a:gd name="connsiteX2-21" fmla="*/ 505819 w 2096537"/>
              <a:gd name="connsiteY2-22" fmla="*/ 1620444 h 1721289"/>
              <a:gd name="connsiteX3-23" fmla="*/ 1334494 w 2096537"/>
              <a:gd name="connsiteY3-24" fmla="*/ 1701407 h 1721289"/>
              <a:gd name="connsiteX4-25" fmla="*/ 1901232 w 2096537"/>
              <a:gd name="connsiteY4-26" fmla="*/ 1363269 h 1721289"/>
              <a:gd name="connsiteX5-27" fmla="*/ 2063157 w 2096537"/>
              <a:gd name="connsiteY5-28" fmla="*/ 634607 h 1721289"/>
              <a:gd name="connsiteX6-29" fmla="*/ 1310682 w 2096537"/>
              <a:gd name="connsiteY6-30" fmla="*/ 10719 h 1721289"/>
              <a:gd name="connsiteX7-31" fmla="*/ 243881 w 2096537"/>
              <a:gd name="connsiteY7-32" fmla="*/ 334570 h 1721289"/>
              <a:gd name="connsiteX0-33" fmla="*/ 243881 w 2096537"/>
              <a:gd name="connsiteY0-34" fmla="*/ 330292 h 1717011"/>
              <a:gd name="connsiteX1-35" fmla="*/ 15282 w 2096537"/>
              <a:gd name="connsiteY1-36" fmla="*/ 1111341 h 1717011"/>
              <a:gd name="connsiteX2-37" fmla="*/ 505819 w 2096537"/>
              <a:gd name="connsiteY2-38" fmla="*/ 1616166 h 1717011"/>
              <a:gd name="connsiteX3-39" fmla="*/ 1334494 w 2096537"/>
              <a:gd name="connsiteY3-40" fmla="*/ 1697129 h 1717011"/>
              <a:gd name="connsiteX4-41" fmla="*/ 1901232 w 2096537"/>
              <a:gd name="connsiteY4-42" fmla="*/ 1358991 h 1717011"/>
              <a:gd name="connsiteX5-43" fmla="*/ 2063157 w 2096537"/>
              <a:gd name="connsiteY5-44" fmla="*/ 630329 h 1717011"/>
              <a:gd name="connsiteX6-45" fmla="*/ 1310682 w 2096537"/>
              <a:gd name="connsiteY6-46" fmla="*/ 6441 h 1717011"/>
              <a:gd name="connsiteX7-47" fmla="*/ 243881 w 2096537"/>
              <a:gd name="connsiteY7-48" fmla="*/ 330292 h 1717011"/>
              <a:gd name="connsiteX0-49" fmla="*/ 241858 w 2094514"/>
              <a:gd name="connsiteY0-50" fmla="*/ 314505 h 1701224"/>
              <a:gd name="connsiteX1-51" fmla="*/ 13259 w 2094514"/>
              <a:gd name="connsiteY1-52" fmla="*/ 1095554 h 1701224"/>
              <a:gd name="connsiteX2-53" fmla="*/ 503796 w 2094514"/>
              <a:gd name="connsiteY2-54" fmla="*/ 1600379 h 1701224"/>
              <a:gd name="connsiteX3-55" fmla="*/ 1332471 w 2094514"/>
              <a:gd name="connsiteY3-56" fmla="*/ 1681342 h 1701224"/>
              <a:gd name="connsiteX4-57" fmla="*/ 1899209 w 2094514"/>
              <a:gd name="connsiteY4-58" fmla="*/ 1343204 h 1701224"/>
              <a:gd name="connsiteX5-59" fmla="*/ 2061134 w 2094514"/>
              <a:gd name="connsiteY5-60" fmla="*/ 614542 h 1701224"/>
              <a:gd name="connsiteX6-61" fmla="*/ 1280084 w 2094514"/>
              <a:gd name="connsiteY6-62" fmla="*/ 4942 h 1701224"/>
              <a:gd name="connsiteX7-63" fmla="*/ 241858 w 2094514"/>
              <a:gd name="connsiteY7-64" fmla="*/ 314505 h 1701224"/>
              <a:gd name="connsiteX0-65" fmla="*/ 241858 w 2094514"/>
              <a:gd name="connsiteY0-66" fmla="*/ 320819 h 1707538"/>
              <a:gd name="connsiteX1-67" fmla="*/ 13259 w 2094514"/>
              <a:gd name="connsiteY1-68" fmla="*/ 1101868 h 1707538"/>
              <a:gd name="connsiteX2-69" fmla="*/ 503796 w 2094514"/>
              <a:gd name="connsiteY2-70" fmla="*/ 1606693 h 1707538"/>
              <a:gd name="connsiteX3-71" fmla="*/ 1332471 w 2094514"/>
              <a:gd name="connsiteY3-72" fmla="*/ 1687656 h 1707538"/>
              <a:gd name="connsiteX4-73" fmla="*/ 1899209 w 2094514"/>
              <a:gd name="connsiteY4-74" fmla="*/ 1349518 h 1707538"/>
              <a:gd name="connsiteX5-75" fmla="*/ 2061134 w 2094514"/>
              <a:gd name="connsiteY5-76" fmla="*/ 620856 h 1707538"/>
              <a:gd name="connsiteX6-77" fmla="*/ 1280084 w 2094514"/>
              <a:gd name="connsiteY6-78" fmla="*/ 11256 h 1707538"/>
              <a:gd name="connsiteX7-79" fmla="*/ 241858 w 2094514"/>
              <a:gd name="connsiteY7-80" fmla="*/ 320819 h 1707538"/>
              <a:gd name="connsiteX0-81" fmla="*/ 241858 w 2094514"/>
              <a:gd name="connsiteY0-82" fmla="*/ 325201 h 1711920"/>
              <a:gd name="connsiteX1-83" fmla="*/ 13259 w 2094514"/>
              <a:gd name="connsiteY1-84" fmla="*/ 1106250 h 1711920"/>
              <a:gd name="connsiteX2-85" fmla="*/ 503796 w 2094514"/>
              <a:gd name="connsiteY2-86" fmla="*/ 1611075 h 1711920"/>
              <a:gd name="connsiteX3-87" fmla="*/ 1332471 w 2094514"/>
              <a:gd name="connsiteY3-88" fmla="*/ 1692038 h 1711920"/>
              <a:gd name="connsiteX4-89" fmla="*/ 1899209 w 2094514"/>
              <a:gd name="connsiteY4-90" fmla="*/ 1353900 h 1711920"/>
              <a:gd name="connsiteX5-91" fmla="*/ 2061134 w 2094514"/>
              <a:gd name="connsiteY5-92" fmla="*/ 625238 h 1711920"/>
              <a:gd name="connsiteX6-93" fmla="*/ 1280084 w 2094514"/>
              <a:gd name="connsiteY6-94" fmla="*/ 15638 h 1711920"/>
              <a:gd name="connsiteX7-95" fmla="*/ 241858 w 2094514"/>
              <a:gd name="connsiteY7-96" fmla="*/ 325201 h 1711920"/>
              <a:gd name="connsiteX0-97" fmla="*/ 246195 w 2098851"/>
              <a:gd name="connsiteY0-98" fmla="*/ 325201 h 1705826"/>
              <a:gd name="connsiteX1-99" fmla="*/ 17596 w 2098851"/>
              <a:gd name="connsiteY1-100" fmla="*/ 1106250 h 1705826"/>
              <a:gd name="connsiteX2-101" fmla="*/ 574808 w 2098851"/>
              <a:gd name="connsiteY2-102" fmla="*/ 1587263 h 1705826"/>
              <a:gd name="connsiteX3-103" fmla="*/ 1336808 w 2098851"/>
              <a:gd name="connsiteY3-104" fmla="*/ 1692038 h 1705826"/>
              <a:gd name="connsiteX4-105" fmla="*/ 1903546 w 2098851"/>
              <a:gd name="connsiteY4-106" fmla="*/ 1353900 h 1705826"/>
              <a:gd name="connsiteX5-107" fmla="*/ 2065471 w 2098851"/>
              <a:gd name="connsiteY5-108" fmla="*/ 625238 h 1705826"/>
              <a:gd name="connsiteX6-109" fmla="*/ 1284421 w 2098851"/>
              <a:gd name="connsiteY6-110" fmla="*/ 15638 h 1705826"/>
              <a:gd name="connsiteX7-111" fmla="*/ 246195 w 2098851"/>
              <a:gd name="connsiteY7-112" fmla="*/ 325201 h 1705826"/>
              <a:gd name="connsiteX0-113" fmla="*/ 246195 w 2098851"/>
              <a:gd name="connsiteY0-114" fmla="*/ 325201 h 1701589"/>
              <a:gd name="connsiteX1-115" fmla="*/ 17596 w 2098851"/>
              <a:gd name="connsiteY1-116" fmla="*/ 1106250 h 1701589"/>
              <a:gd name="connsiteX2-117" fmla="*/ 574808 w 2098851"/>
              <a:gd name="connsiteY2-118" fmla="*/ 1587263 h 1701589"/>
              <a:gd name="connsiteX3-119" fmla="*/ 1336808 w 2098851"/>
              <a:gd name="connsiteY3-120" fmla="*/ 1692038 h 1701589"/>
              <a:gd name="connsiteX4-121" fmla="*/ 1903546 w 2098851"/>
              <a:gd name="connsiteY4-122" fmla="*/ 1353900 h 1701589"/>
              <a:gd name="connsiteX5-123" fmla="*/ 2065471 w 2098851"/>
              <a:gd name="connsiteY5-124" fmla="*/ 625238 h 1701589"/>
              <a:gd name="connsiteX6-125" fmla="*/ 1284421 w 2098851"/>
              <a:gd name="connsiteY6-126" fmla="*/ 15638 h 1701589"/>
              <a:gd name="connsiteX7-127" fmla="*/ 246195 w 2098851"/>
              <a:gd name="connsiteY7-128" fmla="*/ 325201 h 1701589"/>
              <a:gd name="connsiteX0-129" fmla="*/ 200636 w 2053292"/>
              <a:gd name="connsiteY0-130" fmla="*/ 325244 h 1705765"/>
              <a:gd name="connsiteX1-131" fmla="*/ 24425 w 2053292"/>
              <a:gd name="connsiteY1-132" fmla="*/ 1111055 h 1705765"/>
              <a:gd name="connsiteX2-133" fmla="*/ 529249 w 2053292"/>
              <a:gd name="connsiteY2-134" fmla="*/ 1587306 h 1705765"/>
              <a:gd name="connsiteX3-135" fmla="*/ 1291249 w 2053292"/>
              <a:gd name="connsiteY3-136" fmla="*/ 1692081 h 1705765"/>
              <a:gd name="connsiteX4-137" fmla="*/ 1857987 w 2053292"/>
              <a:gd name="connsiteY4-138" fmla="*/ 1353943 h 1705765"/>
              <a:gd name="connsiteX5-139" fmla="*/ 2019912 w 2053292"/>
              <a:gd name="connsiteY5-140" fmla="*/ 625281 h 1705765"/>
              <a:gd name="connsiteX6-141" fmla="*/ 1238862 w 2053292"/>
              <a:gd name="connsiteY6-142" fmla="*/ 15681 h 1705765"/>
              <a:gd name="connsiteX7-143" fmla="*/ 200636 w 2053292"/>
              <a:gd name="connsiteY7-144" fmla="*/ 325244 h 1705765"/>
              <a:gd name="connsiteX0-145" fmla="*/ 227864 w 2080520"/>
              <a:gd name="connsiteY0-146" fmla="*/ 325244 h 1705765"/>
              <a:gd name="connsiteX1-147" fmla="*/ 51653 w 2080520"/>
              <a:gd name="connsiteY1-148" fmla="*/ 1111055 h 1705765"/>
              <a:gd name="connsiteX2-149" fmla="*/ 556477 w 2080520"/>
              <a:gd name="connsiteY2-150" fmla="*/ 1587306 h 1705765"/>
              <a:gd name="connsiteX3-151" fmla="*/ 1318477 w 2080520"/>
              <a:gd name="connsiteY3-152" fmla="*/ 1692081 h 1705765"/>
              <a:gd name="connsiteX4-153" fmla="*/ 1885215 w 2080520"/>
              <a:gd name="connsiteY4-154" fmla="*/ 1353943 h 1705765"/>
              <a:gd name="connsiteX5-155" fmla="*/ 2047140 w 2080520"/>
              <a:gd name="connsiteY5-156" fmla="*/ 625281 h 1705765"/>
              <a:gd name="connsiteX6-157" fmla="*/ 1266090 w 2080520"/>
              <a:gd name="connsiteY6-158" fmla="*/ 15681 h 1705765"/>
              <a:gd name="connsiteX7-159" fmla="*/ 227864 w 2080520"/>
              <a:gd name="connsiteY7-160" fmla="*/ 325244 h 1705765"/>
              <a:gd name="connsiteX0-161" fmla="*/ 202024 w 2054680"/>
              <a:gd name="connsiteY0-162" fmla="*/ 325244 h 1716500"/>
              <a:gd name="connsiteX1-163" fmla="*/ 25813 w 2054680"/>
              <a:gd name="connsiteY1-164" fmla="*/ 1111055 h 1716500"/>
              <a:gd name="connsiteX2-165" fmla="*/ 549687 w 2054680"/>
              <a:gd name="connsiteY2-166" fmla="*/ 1625406 h 1716500"/>
              <a:gd name="connsiteX3-167" fmla="*/ 1292637 w 2054680"/>
              <a:gd name="connsiteY3-168" fmla="*/ 1692081 h 1716500"/>
              <a:gd name="connsiteX4-169" fmla="*/ 1859375 w 2054680"/>
              <a:gd name="connsiteY4-170" fmla="*/ 1353943 h 1716500"/>
              <a:gd name="connsiteX5-171" fmla="*/ 2021300 w 2054680"/>
              <a:gd name="connsiteY5-172" fmla="*/ 625281 h 1716500"/>
              <a:gd name="connsiteX6-173" fmla="*/ 1240250 w 2054680"/>
              <a:gd name="connsiteY6-174" fmla="*/ 15681 h 1716500"/>
              <a:gd name="connsiteX7-175" fmla="*/ 202024 w 2054680"/>
              <a:gd name="connsiteY7-176" fmla="*/ 325244 h 1716500"/>
              <a:gd name="connsiteX0-177" fmla="*/ 382913 w 2030782"/>
              <a:gd name="connsiteY0-178" fmla="*/ 353521 h 1706677"/>
              <a:gd name="connsiteX1-179" fmla="*/ 1915 w 2030782"/>
              <a:gd name="connsiteY1-180" fmla="*/ 1101232 h 1706677"/>
              <a:gd name="connsiteX2-181" fmla="*/ 525789 w 2030782"/>
              <a:gd name="connsiteY2-182" fmla="*/ 1615583 h 1706677"/>
              <a:gd name="connsiteX3-183" fmla="*/ 1268739 w 2030782"/>
              <a:gd name="connsiteY3-184" fmla="*/ 1682258 h 1706677"/>
              <a:gd name="connsiteX4-185" fmla="*/ 1835477 w 2030782"/>
              <a:gd name="connsiteY4-186" fmla="*/ 1344120 h 1706677"/>
              <a:gd name="connsiteX5-187" fmla="*/ 1997402 w 2030782"/>
              <a:gd name="connsiteY5-188" fmla="*/ 615458 h 1706677"/>
              <a:gd name="connsiteX6-189" fmla="*/ 1216352 w 2030782"/>
              <a:gd name="connsiteY6-190" fmla="*/ 5858 h 1706677"/>
              <a:gd name="connsiteX7-191" fmla="*/ 382913 w 2030782"/>
              <a:gd name="connsiteY7-192" fmla="*/ 353521 h 1706677"/>
              <a:gd name="connsiteX0-193" fmla="*/ 382855 w 2030724"/>
              <a:gd name="connsiteY0-194" fmla="*/ 302371 h 1655527"/>
              <a:gd name="connsiteX1-195" fmla="*/ 1857 w 2030724"/>
              <a:gd name="connsiteY1-196" fmla="*/ 1050082 h 1655527"/>
              <a:gd name="connsiteX2-197" fmla="*/ 525731 w 2030724"/>
              <a:gd name="connsiteY2-198" fmla="*/ 1564433 h 1655527"/>
              <a:gd name="connsiteX3-199" fmla="*/ 1268681 w 2030724"/>
              <a:gd name="connsiteY3-200" fmla="*/ 1631108 h 1655527"/>
              <a:gd name="connsiteX4-201" fmla="*/ 1835419 w 2030724"/>
              <a:gd name="connsiteY4-202" fmla="*/ 1292970 h 1655527"/>
              <a:gd name="connsiteX5-203" fmla="*/ 1997344 w 2030724"/>
              <a:gd name="connsiteY5-204" fmla="*/ 564308 h 1655527"/>
              <a:gd name="connsiteX6-205" fmla="*/ 1173432 w 2030724"/>
              <a:gd name="connsiteY6-206" fmla="*/ 7095 h 1655527"/>
              <a:gd name="connsiteX7-207" fmla="*/ 382855 w 2030724"/>
              <a:gd name="connsiteY7-208" fmla="*/ 302371 h 1655527"/>
              <a:gd name="connsiteX0-209" fmla="*/ 382855 w 2030724"/>
              <a:gd name="connsiteY0-210" fmla="*/ 299998 h 1653154"/>
              <a:gd name="connsiteX1-211" fmla="*/ 1857 w 2030724"/>
              <a:gd name="connsiteY1-212" fmla="*/ 1047709 h 1653154"/>
              <a:gd name="connsiteX2-213" fmla="*/ 525731 w 2030724"/>
              <a:gd name="connsiteY2-214" fmla="*/ 1562060 h 1653154"/>
              <a:gd name="connsiteX3-215" fmla="*/ 1268681 w 2030724"/>
              <a:gd name="connsiteY3-216" fmla="*/ 1628735 h 1653154"/>
              <a:gd name="connsiteX4-217" fmla="*/ 1835419 w 2030724"/>
              <a:gd name="connsiteY4-218" fmla="*/ 1290597 h 1653154"/>
              <a:gd name="connsiteX5-219" fmla="*/ 1997344 w 2030724"/>
              <a:gd name="connsiteY5-220" fmla="*/ 561935 h 1653154"/>
              <a:gd name="connsiteX6-221" fmla="*/ 1173432 w 2030724"/>
              <a:gd name="connsiteY6-222" fmla="*/ 4722 h 1653154"/>
              <a:gd name="connsiteX7-223" fmla="*/ 382855 w 2030724"/>
              <a:gd name="connsiteY7-224" fmla="*/ 299998 h 1653154"/>
              <a:gd name="connsiteX0-225" fmla="*/ 382879 w 2030748"/>
              <a:gd name="connsiteY0-226" fmla="*/ 342430 h 1695586"/>
              <a:gd name="connsiteX1-227" fmla="*/ 1881 w 2030748"/>
              <a:gd name="connsiteY1-228" fmla="*/ 1090141 h 1695586"/>
              <a:gd name="connsiteX2-229" fmla="*/ 525755 w 2030748"/>
              <a:gd name="connsiteY2-230" fmla="*/ 1604492 h 1695586"/>
              <a:gd name="connsiteX3-231" fmla="*/ 1268705 w 2030748"/>
              <a:gd name="connsiteY3-232" fmla="*/ 1671167 h 1695586"/>
              <a:gd name="connsiteX4-233" fmla="*/ 1835443 w 2030748"/>
              <a:gd name="connsiteY4-234" fmla="*/ 1333029 h 1695586"/>
              <a:gd name="connsiteX5-235" fmla="*/ 1997368 w 2030748"/>
              <a:gd name="connsiteY5-236" fmla="*/ 604367 h 1695586"/>
              <a:gd name="connsiteX6-237" fmla="*/ 1192506 w 2030748"/>
              <a:gd name="connsiteY6-238" fmla="*/ 4291 h 1695586"/>
              <a:gd name="connsiteX7-239" fmla="*/ 382879 w 2030748"/>
              <a:gd name="connsiteY7-240" fmla="*/ 342430 h 1695586"/>
              <a:gd name="connsiteX0-241" fmla="*/ 382879 w 2030748"/>
              <a:gd name="connsiteY0-242" fmla="*/ 338170 h 1691326"/>
              <a:gd name="connsiteX1-243" fmla="*/ 1881 w 2030748"/>
              <a:gd name="connsiteY1-244" fmla="*/ 1085881 h 1691326"/>
              <a:gd name="connsiteX2-245" fmla="*/ 525755 w 2030748"/>
              <a:gd name="connsiteY2-246" fmla="*/ 1600232 h 1691326"/>
              <a:gd name="connsiteX3-247" fmla="*/ 1268705 w 2030748"/>
              <a:gd name="connsiteY3-248" fmla="*/ 1666907 h 1691326"/>
              <a:gd name="connsiteX4-249" fmla="*/ 1835443 w 2030748"/>
              <a:gd name="connsiteY4-250" fmla="*/ 1328769 h 1691326"/>
              <a:gd name="connsiteX5-251" fmla="*/ 1997368 w 2030748"/>
              <a:gd name="connsiteY5-252" fmla="*/ 600107 h 1691326"/>
              <a:gd name="connsiteX6-253" fmla="*/ 1192506 w 2030748"/>
              <a:gd name="connsiteY6-254" fmla="*/ 31 h 1691326"/>
              <a:gd name="connsiteX7-255" fmla="*/ 382879 w 2030748"/>
              <a:gd name="connsiteY7-256" fmla="*/ 338170 h 1691326"/>
              <a:gd name="connsiteX0-257" fmla="*/ 382879 w 2030748"/>
              <a:gd name="connsiteY0-258" fmla="*/ 341208 h 1694364"/>
              <a:gd name="connsiteX1-259" fmla="*/ 1881 w 2030748"/>
              <a:gd name="connsiteY1-260" fmla="*/ 1088919 h 1694364"/>
              <a:gd name="connsiteX2-261" fmla="*/ 525755 w 2030748"/>
              <a:gd name="connsiteY2-262" fmla="*/ 1603270 h 1694364"/>
              <a:gd name="connsiteX3-263" fmla="*/ 1268705 w 2030748"/>
              <a:gd name="connsiteY3-264" fmla="*/ 1669945 h 1694364"/>
              <a:gd name="connsiteX4-265" fmla="*/ 1835443 w 2030748"/>
              <a:gd name="connsiteY4-266" fmla="*/ 1331807 h 1694364"/>
              <a:gd name="connsiteX5-267" fmla="*/ 1997368 w 2030748"/>
              <a:gd name="connsiteY5-268" fmla="*/ 603145 h 1694364"/>
              <a:gd name="connsiteX6-269" fmla="*/ 1192506 w 2030748"/>
              <a:gd name="connsiteY6-270" fmla="*/ 3069 h 1694364"/>
              <a:gd name="connsiteX7-271" fmla="*/ 382879 w 2030748"/>
              <a:gd name="connsiteY7-272" fmla="*/ 341208 h 1694364"/>
              <a:gd name="connsiteX0-273" fmla="*/ 382879 w 2030748"/>
              <a:gd name="connsiteY0-274" fmla="*/ 338286 h 1691442"/>
              <a:gd name="connsiteX1-275" fmla="*/ 1881 w 2030748"/>
              <a:gd name="connsiteY1-276" fmla="*/ 1085997 h 1691442"/>
              <a:gd name="connsiteX2-277" fmla="*/ 525755 w 2030748"/>
              <a:gd name="connsiteY2-278" fmla="*/ 1600348 h 1691442"/>
              <a:gd name="connsiteX3-279" fmla="*/ 1268705 w 2030748"/>
              <a:gd name="connsiteY3-280" fmla="*/ 1667023 h 1691442"/>
              <a:gd name="connsiteX4-281" fmla="*/ 1835443 w 2030748"/>
              <a:gd name="connsiteY4-282" fmla="*/ 1328885 h 1691442"/>
              <a:gd name="connsiteX5-283" fmla="*/ 1997368 w 2030748"/>
              <a:gd name="connsiteY5-284" fmla="*/ 600223 h 1691442"/>
              <a:gd name="connsiteX6-285" fmla="*/ 1192506 w 2030748"/>
              <a:gd name="connsiteY6-286" fmla="*/ 147 h 1691442"/>
              <a:gd name="connsiteX7-287" fmla="*/ 382879 w 2030748"/>
              <a:gd name="connsiteY7-288" fmla="*/ 338286 h 1691442"/>
              <a:gd name="connsiteX0-289" fmla="*/ 288678 w 2036559"/>
              <a:gd name="connsiteY0-290" fmla="*/ 444582 h 1692963"/>
              <a:gd name="connsiteX1-291" fmla="*/ 7692 w 2036559"/>
              <a:gd name="connsiteY1-292" fmla="*/ 1087518 h 1692963"/>
              <a:gd name="connsiteX2-293" fmla="*/ 531566 w 2036559"/>
              <a:gd name="connsiteY2-294" fmla="*/ 1601869 h 1692963"/>
              <a:gd name="connsiteX3-295" fmla="*/ 1274516 w 2036559"/>
              <a:gd name="connsiteY3-296" fmla="*/ 1668544 h 1692963"/>
              <a:gd name="connsiteX4-297" fmla="*/ 1841254 w 2036559"/>
              <a:gd name="connsiteY4-298" fmla="*/ 1330406 h 1692963"/>
              <a:gd name="connsiteX5-299" fmla="*/ 2003179 w 2036559"/>
              <a:gd name="connsiteY5-300" fmla="*/ 601744 h 1692963"/>
              <a:gd name="connsiteX6-301" fmla="*/ 1198317 w 2036559"/>
              <a:gd name="connsiteY6-302" fmla="*/ 1668 h 1692963"/>
              <a:gd name="connsiteX7-303" fmla="*/ 288678 w 2036559"/>
              <a:gd name="connsiteY7-304" fmla="*/ 444582 h 1692963"/>
              <a:gd name="connsiteX0-305" fmla="*/ 286429 w 2034310"/>
              <a:gd name="connsiteY0-306" fmla="*/ 444689 h 1693070"/>
              <a:gd name="connsiteX1-307" fmla="*/ 5443 w 2034310"/>
              <a:gd name="connsiteY1-308" fmla="*/ 1087625 h 1693070"/>
              <a:gd name="connsiteX2-309" fmla="*/ 529317 w 2034310"/>
              <a:gd name="connsiteY2-310" fmla="*/ 1601976 h 1693070"/>
              <a:gd name="connsiteX3-311" fmla="*/ 1272267 w 2034310"/>
              <a:gd name="connsiteY3-312" fmla="*/ 1668651 h 1693070"/>
              <a:gd name="connsiteX4-313" fmla="*/ 1839005 w 2034310"/>
              <a:gd name="connsiteY4-314" fmla="*/ 1330513 h 1693070"/>
              <a:gd name="connsiteX5-315" fmla="*/ 2000930 w 2034310"/>
              <a:gd name="connsiteY5-316" fmla="*/ 601851 h 1693070"/>
              <a:gd name="connsiteX6-317" fmla="*/ 1196068 w 2034310"/>
              <a:gd name="connsiteY6-318" fmla="*/ 1775 h 1693070"/>
              <a:gd name="connsiteX7-319" fmla="*/ 286429 w 2034310"/>
              <a:gd name="connsiteY7-320" fmla="*/ 444689 h 1693070"/>
              <a:gd name="connsiteX0-321" fmla="*/ 286429 w 2034310"/>
              <a:gd name="connsiteY0-322" fmla="*/ 443013 h 1691394"/>
              <a:gd name="connsiteX1-323" fmla="*/ 5443 w 2034310"/>
              <a:gd name="connsiteY1-324" fmla="*/ 1085949 h 1691394"/>
              <a:gd name="connsiteX2-325" fmla="*/ 529317 w 2034310"/>
              <a:gd name="connsiteY2-326" fmla="*/ 1600300 h 1691394"/>
              <a:gd name="connsiteX3-327" fmla="*/ 1272267 w 2034310"/>
              <a:gd name="connsiteY3-328" fmla="*/ 1666975 h 1691394"/>
              <a:gd name="connsiteX4-329" fmla="*/ 1839005 w 2034310"/>
              <a:gd name="connsiteY4-330" fmla="*/ 1328837 h 1691394"/>
              <a:gd name="connsiteX5-331" fmla="*/ 2000930 w 2034310"/>
              <a:gd name="connsiteY5-332" fmla="*/ 600175 h 1691394"/>
              <a:gd name="connsiteX6-333" fmla="*/ 1196068 w 2034310"/>
              <a:gd name="connsiteY6-334" fmla="*/ 99 h 1691394"/>
              <a:gd name="connsiteX7-335" fmla="*/ 286429 w 2034310"/>
              <a:gd name="connsiteY7-336" fmla="*/ 443013 h 1691394"/>
              <a:gd name="connsiteX0-337" fmla="*/ 286429 w 2034310"/>
              <a:gd name="connsiteY0-338" fmla="*/ 443429 h 1691810"/>
              <a:gd name="connsiteX1-339" fmla="*/ 5443 w 2034310"/>
              <a:gd name="connsiteY1-340" fmla="*/ 1086365 h 1691810"/>
              <a:gd name="connsiteX2-341" fmla="*/ 529317 w 2034310"/>
              <a:gd name="connsiteY2-342" fmla="*/ 1600716 h 1691810"/>
              <a:gd name="connsiteX3-343" fmla="*/ 1272267 w 2034310"/>
              <a:gd name="connsiteY3-344" fmla="*/ 1667391 h 1691810"/>
              <a:gd name="connsiteX4-345" fmla="*/ 1839005 w 2034310"/>
              <a:gd name="connsiteY4-346" fmla="*/ 1329253 h 1691810"/>
              <a:gd name="connsiteX5-347" fmla="*/ 2000930 w 2034310"/>
              <a:gd name="connsiteY5-348" fmla="*/ 600591 h 1691810"/>
              <a:gd name="connsiteX6-349" fmla="*/ 1196068 w 2034310"/>
              <a:gd name="connsiteY6-350" fmla="*/ 515 h 1691810"/>
              <a:gd name="connsiteX7-351" fmla="*/ 286429 w 2034310"/>
              <a:gd name="connsiteY7-352" fmla="*/ 443429 h 1691810"/>
              <a:gd name="connsiteX0-353" fmla="*/ 286429 w 2033604"/>
              <a:gd name="connsiteY0-354" fmla="*/ 443429 h 1684790"/>
              <a:gd name="connsiteX1-355" fmla="*/ 5443 w 2033604"/>
              <a:gd name="connsiteY1-356" fmla="*/ 1086365 h 1684790"/>
              <a:gd name="connsiteX2-357" fmla="*/ 529317 w 2033604"/>
              <a:gd name="connsiteY2-358" fmla="*/ 1600716 h 1684790"/>
              <a:gd name="connsiteX3-359" fmla="*/ 1305605 w 2033604"/>
              <a:gd name="connsiteY3-360" fmla="*/ 1657866 h 1684790"/>
              <a:gd name="connsiteX4-361" fmla="*/ 1839005 w 2033604"/>
              <a:gd name="connsiteY4-362" fmla="*/ 1329253 h 1684790"/>
              <a:gd name="connsiteX5-363" fmla="*/ 2000930 w 2033604"/>
              <a:gd name="connsiteY5-364" fmla="*/ 600591 h 1684790"/>
              <a:gd name="connsiteX6-365" fmla="*/ 1196068 w 2033604"/>
              <a:gd name="connsiteY6-366" fmla="*/ 515 h 1684790"/>
              <a:gd name="connsiteX7-367" fmla="*/ 286429 w 2033604"/>
              <a:gd name="connsiteY7-368" fmla="*/ 443429 h 1684790"/>
              <a:gd name="connsiteX0-369" fmla="*/ 286429 w 2030609"/>
              <a:gd name="connsiteY0-370" fmla="*/ 443429 h 1686181"/>
              <a:gd name="connsiteX1-371" fmla="*/ 5443 w 2030609"/>
              <a:gd name="connsiteY1-372" fmla="*/ 1086365 h 1686181"/>
              <a:gd name="connsiteX2-373" fmla="*/ 529317 w 2030609"/>
              <a:gd name="connsiteY2-374" fmla="*/ 1600716 h 1686181"/>
              <a:gd name="connsiteX3-375" fmla="*/ 1305605 w 2030609"/>
              <a:gd name="connsiteY3-376" fmla="*/ 1657866 h 1686181"/>
              <a:gd name="connsiteX4-377" fmla="*/ 1815192 w 2030609"/>
              <a:gd name="connsiteY4-378" fmla="*/ 1310203 h 1686181"/>
              <a:gd name="connsiteX5-379" fmla="*/ 2000930 w 2030609"/>
              <a:gd name="connsiteY5-380" fmla="*/ 600591 h 1686181"/>
              <a:gd name="connsiteX6-381" fmla="*/ 1196068 w 2030609"/>
              <a:gd name="connsiteY6-382" fmla="*/ 515 h 1686181"/>
              <a:gd name="connsiteX7-383" fmla="*/ 286429 w 2030609"/>
              <a:gd name="connsiteY7-384" fmla="*/ 443429 h 1686181"/>
              <a:gd name="connsiteX0-385" fmla="*/ 286429 w 2036425"/>
              <a:gd name="connsiteY0-386" fmla="*/ 443429 h 1686181"/>
              <a:gd name="connsiteX1-387" fmla="*/ 5443 w 2036425"/>
              <a:gd name="connsiteY1-388" fmla="*/ 1086365 h 1686181"/>
              <a:gd name="connsiteX2-389" fmla="*/ 529317 w 2036425"/>
              <a:gd name="connsiteY2-390" fmla="*/ 1600716 h 1686181"/>
              <a:gd name="connsiteX3-391" fmla="*/ 1305605 w 2036425"/>
              <a:gd name="connsiteY3-392" fmla="*/ 1657866 h 1686181"/>
              <a:gd name="connsiteX4-393" fmla="*/ 1815192 w 2036425"/>
              <a:gd name="connsiteY4-394" fmla="*/ 1310203 h 1686181"/>
              <a:gd name="connsiteX5-395" fmla="*/ 2000930 w 2036425"/>
              <a:gd name="connsiteY5-396" fmla="*/ 600591 h 1686181"/>
              <a:gd name="connsiteX6-397" fmla="*/ 1196068 w 2036425"/>
              <a:gd name="connsiteY6-398" fmla="*/ 515 h 1686181"/>
              <a:gd name="connsiteX7-399" fmla="*/ 286429 w 2036425"/>
              <a:gd name="connsiteY7-400" fmla="*/ 443429 h 1686181"/>
              <a:gd name="connsiteX0-401" fmla="*/ 286429 w 2005089"/>
              <a:gd name="connsiteY0-402" fmla="*/ 443896 h 1686648"/>
              <a:gd name="connsiteX1-403" fmla="*/ 5443 w 2005089"/>
              <a:gd name="connsiteY1-404" fmla="*/ 1086832 h 1686648"/>
              <a:gd name="connsiteX2-405" fmla="*/ 529317 w 2005089"/>
              <a:gd name="connsiteY2-406" fmla="*/ 1601183 h 1686648"/>
              <a:gd name="connsiteX3-407" fmla="*/ 1305605 w 2005089"/>
              <a:gd name="connsiteY3-408" fmla="*/ 1658333 h 1686648"/>
              <a:gd name="connsiteX4-409" fmla="*/ 1815192 w 2005089"/>
              <a:gd name="connsiteY4-410" fmla="*/ 1310670 h 1686648"/>
              <a:gd name="connsiteX5-411" fmla="*/ 1972355 w 2005089"/>
              <a:gd name="connsiteY5-412" fmla="*/ 558196 h 1686648"/>
              <a:gd name="connsiteX6-413" fmla="*/ 1196068 w 2005089"/>
              <a:gd name="connsiteY6-414" fmla="*/ 982 h 1686648"/>
              <a:gd name="connsiteX7-415" fmla="*/ 286429 w 2005089"/>
              <a:gd name="connsiteY7-416" fmla="*/ 443896 h 1686648"/>
              <a:gd name="connsiteX0-417" fmla="*/ 286429 w 2005089"/>
              <a:gd name="connsiteY0-418" fmla="*/ 442964 h 1685716"/>
              <a:gd name="connsiteX1-419" fmla="*/ 5443 w 2005089"/>
              <a:gd name="connsiteY1-420" fmla="*/ 1085900 h 1685716"/>
              <a:gd name="connsiteX2-421" fmla="*/ 529317 w 2005089"/>
              <a:gd name="connsiteY2-422" fmla="*/ 1600251 h 1685716"/>
              <a:gd name="connsiteX3-423" fmla="*/ 1305605 w 2005089"/>
              <a:gd name="connsiteY3-424" fmla="*/ 1657401 h 1685716"/>
              <a:gd name="connsiteX4-425" fmla="*/ 1815192 w 2005089"/>
              <a:gd name="connsiteY4-426" fmla="*/ 1309738 h 1685716"/>
              <a:gd name="connsiteX5-427" fmla="*/ 1972355 w 2005089"/>
              <a:gd name="connsiteY5-428" fmla="*/ 557264 h 1685716"/>
              <a:gd name="connsiteX6-429" fmla="*/ 1196068 w 2005089"/>
              <a:gd name="connsiteY6-430" fmla="*/ 50 h 1685716"/>
              <a:gd name="connsiteX7-431" fmla="*/ 286429 w 2005089"/>
              <a:gd name="connsiteY7-432" fmla="*/ 442964 h 1685716"/>
              <a:gd name="connsiteX0-433" fmla="*/ 238900 w 1957560"/>
              <a:gd name="connsiteY0-434" fmla="*/ 442964 h 1680687"/>
              <a:gd name="connsiteX1-435" fmla="*/ 10301 w 1957560"/>
              <a:gd name="connsiteY1-436" fmla="*/ 1209725 h 1680687"/>
              <a:gd name="connsiteX2-437" fmla="*/ 481788 w 1957560"/>
              <a:gd name="connsiteY2-438" fmla="*/ 1600251 h 1680687"/>
              <a:gd name="connsiteX3-439" fmla="*/ 1258076 w 1957560"/>
              <a:gd name="connsiteY3-440" fmla="*/ 1657401 h 1680687"/>
              <a:gd name="connsiteX4-441" fmla="*/ 1767663 w 1957560"/>
              <a:gd name="connsiteY4-442" fmla="*/ 1309738 h 1680687"/>
              <a:gd name="connsiteX5-443" fmla="*/ 1924826 w 1957560"/>
              <a:gd name="connsiteY5-444" fmla="*/ 557264 h 1680687"/>
              <a:gd name="connsiteX6-445" fmla="*/ 1148539 w 1957560"/>
              <a:gd name="connsiteY6-446" fmla="*/ 50 h 1680687"/>
              <a:gd name="connsiteX7-447" fmla="*/ 238900 w 1957560"/>
              <a:gd name="connsiteY7-448" fmla="*/ 442964 h 1680687"/>
              <a:gd name="connsiteX0-449" fmla="*/ 255227 w 1973887"/>
              <a:gd name="connsiteY0-450" fmla="*/ 442964 h 1680687"/>
              <a:gd name="connsiteX1-451" fmla="*/ 26628 w 1973887"/>
              <a:gd name="connsiteY1-452" fmla="*/ 1209725 h 1680687"/>
              <a:gd name="connsiteX2-453" fmla="*/ 498115 w 1973887"/>
              <a:gd name="connsiteY2-454" fmla="*/ 1600251 h 1680687"/>
              <a:gd name="connsiteX3-455" fmla="*/ 1274403 w 1973887"/>
              <a:gd name="connsiteY3-456" fmla="*/ 1657401 h 1680687"/>
              <a:gd name="connsiteX4-457" fmla="*/ 1783990 w 1973887"/>
              <a:gd name="connsiteY4-458" fmla="*/ 1309738 h 1680687"/>
              <a:gd name="connsiteX5-459" fmla="*/ 1941153 w 1973887"/>
              <a:gd name="connsiteY5-460" fmla="*/ 557264 h 1680687"/>
              <a:gd name="connsiteX6-461" fmla="*/ 1164866 w 1973887"/>
              <a:gd name="connsiteY6-462" fmla="*/ 50 h 1680687"/>
              <a:gd name="connsiteX7-463" fmla="*/ 255227 w 1973887"/>
              <a:gd name="connsiteY7-464" fmla="*/ 442964 h 1680687"/>
              <a:gd name="connsiteX0-465" fmla="*/ 276822 w 1995482"/>
              <a:gd name="connsiteY0-466" fmla="*/ 442964 h 1680687"/>
              <a:gd name="connsiteX1-467" fmla="*/ 48223 w 1995482"/>
              <a:gd name="connsiteY1-468" fmla="*/ 1209725 h 1680687"/>
              <a:gd name="connsiteX2-469" fmla="*/ 519710 w 1995482"/>
              <a:gd name="connsiteY2-470" fmla="*/ 1600251 h 1680687"/>
              <a:gd name="connsiteX3-471" fmla="*/ 1295998 w 1995482"/>
              <a:gd name="connsiteY3-472" fmla="*/ 1657401 h 1680687"/>
              <a:gd name="connsiteX4-473" fmla="*/ 1805585 w 1995482"/>
              <a:gd name="connsiteY4-474" fmla="*/ 1309738 h 1680687"/>
              <a:gd name="connsiteX5-475" fmla="*/ 1962748 w 1995482"/>
              <a:gd name="connsiteY5-476" fmla="*/ 557264 h 1680687"/>
              <a:gd name="connsiteX6-477" fmla="*/ 1186461 w 1995482"/>
              <a:gd name="connsiteY6-478" fmla="*/ 50 h 1680687"/>
              <a:gd name="connsiteX7-479" fmla="*/ 276822 w 1995482"/>
              <a:gd name="connsiteY7-480" fmla="*/ 442964 h 1680687"/>
              <a:gd name="connsiteX0-481" fmla="*/ 240883 w 1959543"/>
              <a:gd name="connsiteY0-482" fmla="*/ 442964 h 1680687"/>
              <a:gd name="connsiteX1-483" fmla="*/ 12284 w 1959543"/>
              <a:gd name="connsiteY1-484" fmla="*/ 1209725 h 1680687"/>
              <a:gd name="connsiteX2-485" fmla="*/ 517109 w 1959543"/>
              <a:gd name="connsiteY2-486" fmla="*/ 1600251 h 1680687"/>
              <a:gd name="connsiteX3-487" fmla="*/ 1260059 w 1959543"/>
              <a:gd name="connsiteY3-488" fmla="*/ 1657401 h 1680687"/>
              <a:gd name="connsiteX4-489" fmla="*/ 1769646 w 1959543"/>
              <a:gd name="connsiteY4-490" fmla="*/ 1309738 h 1680687"/>
              <a:gd name="connsiteX5-491" fmla="*/ 1926809 w 1959543"/>
              <a:gd name="connsiteY5-492" fmla="*/ 557264 h 1680687"/>
              <a:gd name="connsiteX6-493" fmla="*/ 1150522 w 1959543"/>
              <a:gd name="connsiteY6-494" fmla="*/ 50 h 1680687"/>
              <a:gd name="connsiteX7-495" fmla="*/ 240883 w 1959543"/>
              <a:gd name="connsiteY7-496" fmla="*/ 442964 h 1680687"/>
              <a:gd name="connsiteX0-497" fmla="*/ 248033 w 1966693"/>
              <a:gd name="connsiteY0-498" fmla="*/ 442964 h 1680687"/>
              <a:gd name="connsiteX1-499" fmla="*/ 19434 w 1966693"/>
              <a:gd name="connsiteY1-500" fmla="*/ 1209725 h 1680687"/>
              <a:gd name="connsiteX2-501" fmla="*/ 524259 w 1966693"/>
              <a:gd name="connsiteY2-502" fmla="*/ 1600251 h 1680687"/>
              <a:gd name="connsiteX3-503" fmla="*/ 1267209 w 1966693"/>
              <a:gd name="connsiteY3-504" fmla="*/ 1657401 h 1680687"/>
              <a:gd name="connsiteX4-505" fmla="*/ 1776796 w 1966693"/>
              <a:gd name="connsiteY4-506" fmla="*/ 1309738 h 1680687"/>
              <a:gd name="connsiteX5-507" fmla="*/ 1933959 w 1966693"/>
              <a:gd name="connsiteY5-508" fmla="*/ 557264 h 1680687"/>
              <a:gd name="connsiteX6-509" fmla="*/ 1157672 w 1966693"/>
              <a:gd name="connsiteY6-510" fmla="*/ 50 h 1680687"/>
              <a:gd name="connsiteX7-511" fmla="*/ 248033 w 1966693"/>
              <a:gd name="connsiteY7-512" fmla="*/ 442964 h 1680687"/>
              <a:gd name="connsiteX0-513" fmla="*/ 248033 w 1967364"/>
              <a:gd name="connsiteY0-514" fmla="*/ 442964 h 1681745"/>
              <a:gd name="connsiteX1-515" fmla="*/ 19434 w 1967364"/>
              <a:gd name="connsiteY1-516" fmla="*/ 1209725 h 1681745"/>
              <a:gd name="connsiteX2-517" fmla="*/ 524259 w 1967364"/>
              <a:gd name="connsiteY2-518" fmla="*/ 1600251 h 1681745"/>
              <a:gd name="connsiteX3-519" fmla="*/ 1267209 w 1967364"/>
              <a:gd name="connsiteY3-520" fmla="*/ 1657401 h 1681745"/>
              <a:gd name="connsiteX4-521" fmla="*/ 1781558 w 1967364"/>
              <a:gd name="connsiteY4-522" fmla="*/ 1295450 h 1681745"/>
              <a:gd name="connsiteX5-523" fmla="*/ 1933959 w 1967364"/>
              <a:gd name="connsiteY5-524" fmla="*/ 557264 h 1681745"/>
              <a:gd name="connsiteX6-525" fmla="*/ 1157672 w 1967364"/>
              <a:gd name="connsiteY6-526" fmla="*/ 50 h 1681745"/>
              <a:gd name="connsiteX7-527" fmla="*/ 248033 w 1967364"/>
              <a:gd name="connsiteY7-528" fmla="*/ 442964 h 1681745"/>
              <a:gd name="connsiteX0-529" fmla="*/ 248111 w 1967442"/>
              <a:gd name="connsiteY0-530" fmla="*/ 395348 h 1634129"/>
              <a:gd name="connsiteX1-531" fmla="*/ 19512 w 1967442"/>
              <a:gd name="connsiteY1-532" fmla="*/ 1162109 h 1634129"/>
              <a:gd name="connsiteX2-533" fmla="*/ 524337 w 1967442"/>
              <a:gd name="connsiteY2-534" fmla="*/ 1552635 h 1634129"/>
              <a:gd name="connsiteX3-535" fmla="*/ 1267287 w 1967442"/>
              <a:gd name="connsiteY3-536" fmla="*/ 1609785 h 1634129"/>
              <a:gd name="connsiteX4-537" fmla="*/ 1781636 w 1967442"/>
              <a:gd name="connsiteY4-538" fmla="*/ 1247834 h 1634129"/>
              <a:gd name="connsiteX5-539" fmla="*/ 1934037 w 1967442"/>
              <a:gd name="connsiteY5-540" fmla="*/ 509648 h 1634129"/>
              <a:gd name="connsiteX6-541" fmla="*/ 1162513 w 1967442"/>
              <a:gd name="connsiteY6-542" fmla="*/ 59 h 1634129"/>
              <a:gd name="connsiteX7-543" fmla="*/ 248111 w 1967442"/>
              <a:gd name="connsiteY7-544" fmla="*/ 395348 h 1634129"/>
              <a:gd name="connsiteX0-545" fmla="*/ 248111 w 1967442"/>
              <a:gd name="connsiteY0-546" fmla="*/ 396441 h 1635222"/>
              <a:gd name="connsiteX1-547" fmla="*/ 19512 w 1967442"/>
              <a:gd name="connsiteY1-548" fmla="*/ 1163202 h 1635222"/>
              <a:gd name="connsiteX2-549" fmla="*/ 524337 w 1967442"/>
              <a:gd name="connsiteY2-550" fmla="*/ 1553728 h 1635222"/>
              <a:gd name="connsiteX3-551" fmla="*/ 1267287 w 1967442"/>
              <a:gd name="connsiteY3-552" fmla="*/ 1610878 h 1635222"/>
              <a:gd name="connsiteX4-553" fmla="*/ 1781636 w 1967442"/>
              <a:gd name="connsiteY4-554" fmla="*/ 1248927 h 1635222"/>
              <a:gd name="connsiteX5-555" fmla="*/ 1934037 w 1967442"/>
              <a:gd name="connsiteY5-556" fmla="*/ 510741 h 1635222"/>
              <a:gd name="connsiteX6-557" fmla="*/ 1162513 w 1967442"/>
              <a:gd name="connsiteY6-558" fmla="*/ 1152 h 1635222"/>
              <a:gd name="connsiteX7-559" fmla="*/ 248111 w 1967442"/>
              <a:gd name="connsiteY7-560" fmla="*/ 396441 h 1635222"/>
              <a:gd name="connsiteX0-561" fmla="*/ 244472 w 1963803"/>
              <a:gd name="connsiteY0-562" fmla="*/ 396441 h 1640360"/>
              <a:gd name="connsiteX1-563" fmla="*/ 15873 w 1963803"/>
              <a:gd name="connsiteY1-564" fmla="*/ 1163202 h 1640360"/>
              <a:gd name="connsiteX2-565" fmla="*/ 577848 w 1963803"/>
              <a:gd name="connsiteY2-566" fmla="*/ 1568016 h 1640360"/>
              <a:gd name="connsiteX3-567" fmla="*/ 1263648 w 1963803"/>
              <a:gd name="connsiteY3-568" fmla="*/ 1610878 h 1640360"/>
              <a:gd name="connsiteX4-569" fmla="*/ 1777997 w 1963803"/>
              <a:gd name="connsiteY4-570" fmla="*/ 1248927 h 1640360"/>
              <a:gd name="connsiteX5-571" fmla="*/ 1930398 w 1963803"/>
              <a:gd name="connsiteY5-572" fmla="*/ 510741 h 1640360"/>
              <a:gd name="connsiteX6-573" fmla="*/ 1158874 w 1963803"/>
              <a:gd name="connsiteY6-574" fmla="*/ 1152 h 1640360"/>
              <a:gd name="connsiteX7-575" fmla="*/ 244472 w 1963803"/>
              <a:gd name="connsiteY7-576" fmla="*/ 396441 h 1640360"/>
              <a:gd name="connsiteX0-577" fmla="*/ 244472 w 1963803"/>
              <a:gd name="connsiteY0-578" fmla="*/ 396441 h 1632024"/>
              <a:gd name="connsiteX1-579" fmla="*/ 15873 w 1963803"/>
              <a:gd name="connsiteY1-580" fmla="*/ 1163202 h 1632024"/>
              <a:gd name="connsiteX2-581" fmla="*/ 577848 w 1963803"/>
              <a:gd name="connsiteY2-582" fmla="*/ 1568016 h 1632024"/>
              <a:gd name="connsiteX3-583" fmla="*/ 1263648 w 1963803"/>
              <a:gd name="connsiteY3-584" fmla="*/ 1610878 h 1632024"/>
              <a:gd name="connsiteX4-585" fmla="*/ 1777997 w 1963803"/>
              <a:gd name="connsiteY4-586" fmla="*/ 1248927 h 1632024"/>
              <a:gd name="connsiteX5-587" fmla="*/ 1930398 w 1963803"/>
              <a:gd name="connsiteY5-588" fmla="*/ 510741 h 1632024"/>
              <a:gd name="connsiteX6-589" fmla="*/ 1158874 w 1963803"/>
              <a:gd name="connsiteY6-590" fmla="*/ 1152 h 1632024"/>
              <a:gd name="connsiteX7-591" fmla="*/ 244472 w 1963803"/>
              <a:gd name="connsiteY7-592" fmla="*/ 396441 h 1632024"/>
              <a:gd name="connsiteX0-593" fmla="*/ 231439 w 1950770"/>
              <a:gd name="connsiteY0-594" fmla="*/ 396457 h 1639546"/>
              <a:gd name="connsiteX1-595" fmla="*/ 17128 w 1950770"/>
              <a:gd name="connsiteY1-596" fmla="*/ 1182268 h 1639546"/>
              <a:gd name="connsiteX2-597" fmla="*/ 564815 w 1950770"/>
              <a:gd name="connsiteY2-598" fmla="*/ 1568032 h 1639546"/>
              <a:gd name="connsiteX3-599" fmla="*/ 1250615 w 1950770"/>
              <a:gd name="connsiteY3-600" fmla="*/ 1610894 h 1639546"/>
              <a:gd name="connsiteX4-601" fmla="*/ 1764964 w 1950770"/>
              <a:gd name="connsiteY4-602" fmla="*/ 1248943 h 1639546"/>
              <a:gd name="connsiteX5-603" fmla="*/ 1917365 w 1950770"/>
              <a:gd name="connsiteY5-604" fmla="*/ 510757 h 1639546"/>
              <a:gd name="connsiteX6-605" fmla="*/ 1145841 w 1950770"/>
              <a:gd name="connsiteY6-606" fmla="*/ 1168 h 1639546"/>
              <a:gd name="connsiteX7-607" fmla="*/ 231439 w 1950770"/>
              <a:gd name="connsiteY7-608" fmla="*/ 396457 h 1639546"/>
              <a:gd name="connsiteX0-609" fmla="*/ 250831 w 1970162"/>
              <a:gd name="connsiteY0-610" fmla="*/ 396457 h 1639546"/>
              <a:gd name="connsiteX1-611" fmla="*/ 36520 w 1970162"/>
              <a:gd name="connsiteY1-612" fmla="*/ 1182268 h 1639546"/>
              <a:gd name="connsiteX2-613" fmla="*/ 584207 w 1970162"/>
              <a:gd name="connsiteY2-614" fmla="*/ 1568032 h 1639546"/>
              <a:gd name="connsiteX3-615" fmla="*/ 1270007 w 1970162"/>
              <a:gd name="connsiteY3-616" fmla="*/ 1610894 h 1639546"/>
              <a:gd name="connsiteX4-617" fmla="*/ 1784356 w 1970162"/>
              <a:gd name="connsiteY4-618" fmla="*/ 1248943 h 1639546"/>
              <a:gd name="connsiteX5-619" fmla="*/ 1936757 w 1970162"/>
              <a:gd name="connsiteY5-620" fmla="*/ 510757 h 1639546"/>
              <a:gd name="connsiteX6-621" fmla="*/ 1165233 w 1970162"/>
              <a:gd name="connsiteY6-622" fmla="*/ 1168 h 1639546"/>
              <a:gd name="connsiteX7-623" fmla="*/ 250831 w 1970162"/>
              <a:gd name="connsiteY7-624" fmla="*/ 396457 h 1639546"/>
              <a:gd name="connsiteX0-625" fmla="*/ 254830 w 1974161"/>
              <a:gd name="connsiteY0-626" fmla="*/ 396457 h 1639546"/>
              <a:gd name="connsiteX1-627" fmla="*/ 40519 w 1974161"/>
              <a:gd name="connsiteY1-628" fmla="*/ 1182268 h 1639546"/>
              <a:gd name="connsiteX2-629" fmla="*/ 588206 w 1974161"/>
              <a:gd name="connsiteY2-630" fmla="*/ 1568032 h 1639546"/>
              <a:gd name="connsiteX3-631" fmla="*/ 1274006 w 1974161"/>
              <a:gd name="connsiteY3-632" fmla="*/ 1610894 h 1639546"/>
              <a:gd name="connsiteX4-633" fmla="*/ 1788355 w 1974161"/>
              <a:gd name="connsiteY4-634" fmla="*/ 1248943 h 1639546"/>
              <a:gd name="connsiteX5-635" fmla="*/ 1940756 w 1974161"/>
              <a:gd name="connsiteY5-636" fmla="*/ 510757 h 1639546"/>
              <a:gd name="connsiteX6-637" fmla="*/ 1169232 w 1974161"/>
              <a:gd name="connsiteY6-638" fmla="*/ 1168 h 1639546"/>
              <a:gd name="connsiteX7-639" fmla="*/ 254830 w 1974161"/>
              <a:gd name="connsiteY7-640" fmla="*/ 396457 h 1639546"/>
              <a:gd name="connsiteX0-641" fmla="*/ 254830 w 1974161"/>
              <a:gd name="connsiteY0-642" fmla="*/ 405943 h 1649032"/>
              <a:gd name="connsiteX1-643" fmla="*/ 40519 w 1974161"/>
              <a:gd name="connsiteY1-644" fmla="*/ 1191754 h 1649032"/>
              <a:gd name="connsiteX2-645" fmla="*/ 588206 w 1974161"/>
              <a:gd name="connsiteY2-646" fmla="*/ 1577518 h 1649032"/>
              <a:gd name="connsiteX3-647" fmla="*/ 1274006 w 1974161"/>
              <a:gd name="connsiteY3-648" fmla="*/ 1620380 h 1649032"/>
              <a:gd name="connsiteX4-649" fmla="*/ 1788355 w 1974161"/>
              <a:gd name="connsiteY4-650" fmla="*/ 1258429 h 1649032"/>
              <a:gd name="connsiteX5-651" fmla="*/ 1940756 w 1974161"/>
              <a:gd name="connsiteY5-652" fmla="*/ 520243 h 1649032"/>
              <a:gd name="connsiteX6-653" fmla="*/ 1169232 w 1974161"/>
              <a:gd name="connsiteY6-654" fmla="*/ 1129 h 1649032"/>
              <a:gd name="connsiteX7-655" fmla="*/ 254830 w 1974161"/>
              <a:gd name="connsiteY7-656" fmla="*/ 405943 h 1649032"/>
              <a:gd name="connsiteX0-657" fmla="*/ 254830 w 1974161"/>
              <a:gd name="connsiteY0-658" fmla="*/ 404835 h 1647924"/>
              <a:gd name="connsiteX1-659" fmla="*/ 40519 w 1974161"/>
              <a:gd name="connsiteY1-660" fmla="*/ 1190646 h 1647924"/>
              <a:gd name="connsiteX2-661" fmla="*/ 588206 w 1974161"/>
              <a:gd name="connsiteY2-662" fmla="*/ 1576410 h 1647924"/>
              <a:gd name="connsiteX3-663" fmla="*/ 1274006 w 1974161"/>
              <a:gd name="connsiteY3-664" fmla="*/ 1619272 h 1647924"/>
              <a:gd name="connsiteX4-665" fmla="*/ 1788355 w 1974161"/>
              <a:gd name="connsiteY4-666" fmla="*/ 1257321 h 1647924"/>
              <a:gd name="connsiteX5-667" fmla="*/ 1940756 w 1974161"/>
              <a:gd name="connsiteY5-668" fmla="*/ 519135 h 1647924"/>
              <a:gd name="connsiteX6-669" fmla="*/ 1169232 w 1974161"/>
              <a:gd name="connsiteY6-670" fmla="*/ 21 h 1647924"/>
              <a:gd name="connsiteX7-671" fmla="*/ 254830 w 1974161"/>
              <a:gd name="connsiteY7-672" fmla="*/ 404835 h 1647924"/>
              <a:gd name="connsiteX0-673" fmla="*/ 254830 w 1974858"/>
              <a:gd name="connsiteY0-674" fmla="*/ 404835 h 1647049"/>
              <a:gd name="connsiteX1-675" fmla="*/ 40519 w 1974858"/>
              <a:gd name="connsiteY1-676" fmla="*/ 1190646 h 1647049"/>
              <a:gd name="connsiteX2-677" fmla="*/ 588206 w 1974858"/>
              <a:gd name="connsiteY2-678" fmla="*/ 1576410 h 1647049"/>
              <a:gd name="connsiteX3-679" fmla="*/ 1274006 w 1974858"/>
              <a:gd name="connsiteY3-680" fmla="*/ 1619272 h 1647049"/>
              <a:gd name="connsiteX4-681" fmla="*/ 1793118 w 1974858"/>
              <a:gd name="connsiteY4-682" fmla="*/ 1269227 h 1647049"/>
              <a:gd name="connsiteX5-683" fmla="*/ 1940756 w 1974858"/>
              <a:gd name="connsiteY5-684" fmla="*/ 519135 h 1647049"/>
              <a:gd name="connsiteX6-685" fmla="*/ 1169232 w 1974858"/>
              <a:gd name="connsiteY6-686" fmla="*/ 21 h 1647049"/>
              <a:gd name="connsiteX7-687" fmla="*/ 254830 w 1974858"/>
              <a:gd name="connsiteY7-688" fmla="*/ 404835 h 1647049"/>
              <a:gd name="connsiteX0-689" fmla="*/ 254830 w 1976179"/>
              <a:gd name="connsiteY0-690" fmla="*/ 404835 h 1647049"/>
              <a:gd name="connsiteX1-691" fmla="*/ 40519 w 1976179"/>
              <a:gd name="connsiteY1-692" fmla="*/ 1190646 h 1647049"/>
              <a:gd name="connsiteX2-693" fmla="*/ 588206 w 1976179"/>
              <a:gd name="connsiteY2-694" fmla="*/ 1576410 h 1647049"/>
              <a:gd name="connsiteX3-695" fmla="*/ 1274006 w 1976179"/>
              <a:gd name="connsiteY3-696" fmla="*/ 1619272 h 1647049"/>
              <a:gd name="connsiteX4-697" fmla="*/ 1793118 w 1976179"/>
              <a:gd name="connsiteY4-698" fmla="*/ 1269227 h 1647049"/>
              <a:gd name="connsiteX5-699" fmla="*/ 1940756 w 1976179"/>
              <a:gd name="connsiteY5-700" fmla="*/ 519135 h 1647049"/>
              <a:gd name="connsiteX6-701" fmla="*/ 1169232 w 1976179"/>
              <a:gd name="connsiteY6-702" fmla="*/ 21 h 1647049"/>
              <a:gd name="connsiteX7-703" fmla="*/ 254830 w 1976179"/>
              <a:gd name="connsiteY7-704" fmla="*/ 404835 h 1647049"/>
              <a:gd name="connsiteX0-705" fmla="*/ 263913 w 1985262"/>
              <a:gd name="connsiteY0-706" fmla="*/ 404835 h 1647049"/>
              <a:gd name="connsiteX1-707" fmla="*/ 49602 w 1985262"/>
              <a:gd name="connsiteY1-708" fmla="*/ 1190646 h 1647049"/>
              <a:gd name="connsiteX2-709" fmla="*/ 597289 w 1985262"/>
              <a:gd name="connsiteY2-710" fmla="*/ 1576410 h 1647049"/>
              <a:gd name="connsiteX3-711" fmla="*/ 1283089 w 1985262"/>
              <a:gd name="connsiteY3-712" fmla="*/ 1619272 h 1647049"/>
              <a:gd name="connsiteX4-713" fmla="*/ 1802201 w 1985262"/>
              <a:gd name="connsiteY4-714" fmla="*/ 1269227 h 1647049"/>
              <a:gd name="connsiteX5-715" fmla="*/ 1949839 w 1985262"/>
              <a:gd name="connsiteY5-716" fmla="*/ 519135 h 1647049"/>
              <a:gd name="connsiteX6-717" fmla="*/ 1178315 w 1985262"/>
              <a:gd name="connsiteY6-718" fmla="*/ 21 h 1647049"/>
              <a:gd name="connsiteX7-719" fmla="*/ 263913 w 1985262"/>
              <a:gd name="connsiteY7-720" fmla="*/ 404835 h 1647049"/>
              <a:gd name="connsiteX0-721" fmla="*/ 233153 w 1954502"/>
              <a:gd name="connsiteY0-722" fmla="*/ 404835 h 1651955"/>
              <a:gd name="connsiteX1-723" fmla="*/ 18842 w 1954502"/>
              <a:gd name="connsiteY1-724" fmla="*/ 1190646 h 1651955"/>
              <a:gd name="connsiteX2-725" fmla="*/ 592722 w 1954502"/>
              <a:gd name="connsiteY2-726" fmla="*/ 1588316 h 1651955"/>
              <a:gd name="connsiteX3-727" fmla="*/ 1252329 w 1954502"/>
              <a:gd name="connsiteY3-728" fmla="*/ 1619272 h 1651955"/>
              <a:gd name="connsiteX4-729" fmla="*/ 1771441 w 1954502"/>
              <a:gd name="connsiteY4-730" fmla="*/ 1269227 h 1651955"/>
              <a:gd name="connsiteX5-731" fmla="*/ 1919079 w 1954502"/>
              <a:gd name="connsiteY5-732" fmla="*/ 519135 h 1651955"/>
              <a:gd name="connsiteX6-733" fmla="*/ 1147555 w 1954502"/>
              <a:gd name="connsiteY6-734" fmla="*/ 21 h 1651955"/>
              <a:gd name="connsiteX7-735" fmla="*/ 233153 w 1954502"/>
              <a:gd name="connsiteY7-736" fmla="*/ 404835 h 1651955"/>
              <a:gd name="connsiteX0-737" fmla="*/ 233153 w 1955274"/>
              <a:gd name="connsiteY0-738" fmla="*/ 404835 h 1653483"/>
              <a:gd name="connsiteX1-739" fmla="*/ 18842 w 1955274"/>
              <a:gd name="connsiteY1-740" fmla="*/ 1190646 h 1653483"/>
              <a:gd name="connsiteX2-741" fmla="*/ 592722 w 1955274"/>
              <a:gd name="connsiteY2-742" fmla="*/ 1588316 h 1653483"/>
              <a:gd name="connsiteX3-743" fmla="*/ 1252329 w 1955274"/>
              <a:gd name="connsiteY3-744" fmla="*/ 1619272 h 1653483"/>
              <a:gd name="connsiteX4-745" fmla="*/ 1776203 w 1955274"/>
              <a:gd name="connsiteY4-746" fmla="*/ 1247796 h 1653483"/>
              <a:gd name="connsiteX5-747" fmla="*/ 1919079 w 1955274"/>
              <a:gd name="connsiteY5-748" fmla="*/ 519135 h 1653483"/>
              <a:gd name="connsiteX6-749" fmla="*/ 1147555 w 1955274"/>
              <a:gd name="connsiteY6-750" fmla="*/ 21 h 1653483"/>
              <a:gd name="connsiteX7-751" fmla="*/ 233153 w 1955274"/>
              <a:gd name="connsiteY7-752" fmla="*/ 404835 h 1653483"/>
              <a:gd name="connsiteX0-753" fmla="*/ 233153 w 1955990"/>
              <a:gd name="connsiteY0-754" fmla="*/ 404835 h 1653483"/>
              <a:gd name="connsiteX1-755" fmla="*/ 18842 w 1955990"/>
              <a:gd name="connsiteY1-756" fmla="*/ 1190646 h 1653483"/>
              <a:gd name="connsiteX2-757" fmla="*/ 592722 w 1955990"/>
              <a:gd name="connsiteY2-758" fmla="*/ 1588316 h 1653483"/>
              <a:gd name="connsiteX3-759" fmla="*/ 1252329 w 1955990"/>
              <a:gd name="connsiteY3-760" fmla="*/ 1619272 h 1653483"/>
              <a:gd name="connsiteX4-761" fmla="*/ 1776203 w 1955990"/>
              <a:gd name="connsiteY4-762" fmla="*/ 1247796 h 1653483"/>
              <a:gd name="connsiteX5-763" fmla="*/ 1919079 w 1955990"/>
              <a:gd name="connsiteY5-764" fmla="*/ 519135 h 1653483"/>
              <a:gd name="connsiteX6-765" fmla="*/ 1147555 w 1955990"/>
              <a:gd name="connsiteY6-766" fmla="*/ 21 h 1653483"/>
              <a:gd name="connsiteX7-767" fmla="*/ 233153 w 1955990"/>
              <a:gd name="connsiteY7-768" fmla="*/ 404835 h 1653483"/>
              <a:gd name="connsiteX0-769" fmla="*/ 233153 w 1956818"/>
              <a:gd name="connsiteY0-770" fmla="*/ 404835 h 1654504"/>
              <a:gd name="connsiteX1-771" fmla="*/ 18842 w 1956818"/>
              <a:gd name="connsiteY1-772" fmla="*/ 1190646 h 1654504"/>
              <a:gd name="connsiteX2-773" fmla="*/ 592722 w 1956818"/>
              <a:gd name="connsiteY2-774" fmla="*/ 1588316 h 1654504"/>
              <a:gd name="connsiteX3-775" fmla="*/ 1252329 w 1956818"/>
              <a:gd name="connsiteY3-776" fmla="*/ 1619272 h 1654504"/>
              <a:gd name="connsiteX4-777" fmla="*/ 1780965 w 1956818"/>
              <a:gd name="connsiteY4-778" fmla="*/ 1233509 h 1654504"/>
              <a:gd name="connsiteX5-779" fmla="*/ 1919079 w 1956818"/>
              <a:gd name="connsiteY5-780" fmla="*/ 519135 h 1654504"/>
              <a:gd name="connsiteX6-781" fmla="*/ 1147555 w 1956818"/>
              <a:gd name="connsiteY6-782" fmla="*/ 21 h 1654504"/>
              <a:gd name="connsiteX7-783" fmla="*/ 233153 w 1956818"/>
              <a:gd name="connsiteY7-784" fmla="*/ 404835 h 1654504"/>
              <a:gd name="connsiteX0-785" fmla="*/ 248676 w 1972341"/>
              <a:gd name="connsiteY0-786" fmla="*/ 404835 h 1654504"/>
              <a:gd name="connsiteX1-787" fmla="*/ 34365 w 1972341"/>
              <a:gd name="connsiteY1-788" fmla="*/ 1190646 h 1654504"/>
              <a:gd name="connsiteX2-789" fmla="*/ 608245 w 1972341"/>
              <a:gd name="connsiteY2-790" fmla="*/ 1588316 h 1654504"/>
              <a:gd name="connsiteX3-791" fmla="*/ 1267852 w 1972341"/>
              <a:gd name="connsiteY3-792" fmla="*/ 1619272 h 1654504"/>
              <a:gd name="connsiteX4-793" fmla="*/ 1796488 w 1972341"/>
              <a:gd name="connsiteY4-794" fmla="*/ 1233509 h 1654504"/>
              <a:gd name="connsiteX5-795" fmla="*/ 1934602 w 1972341"/>
              <a:gd name="connsiteY5-796" fmla="*/ 519135 h 1654504"/>
              <a:gd name="connsiteX6-797" fmla="*/ 1163078 w 1972341"/>
              <a:gd name="connsiteY6-798" fmla="*/ 21 h 1654504"/>
              <a:gd name="connsiteX7-799" fmla="*/ 248676 w 1972341"/>
              <a:gd name="connsiteY7-800" fmla="*/ 404835 h 1654504"/>
              <a:gd name="connsiteX0-801" fmla="*/ 253661 w 1977326"/>
              <a:gd name="connsiteY0-802" fmla="*/ 404835 h 1654504"/>
              <a:gd name="connsiteX1-803" fmla="*/ 39350 w 1977326"/>
              <a:gd name="connsiteY1-804" fmla="*/ 1190646 h 1654504"/>
              <a:gd name="connsiteX2-805" fmla="*/ 613230 w 1977326"/>
              <a:gd name="connsiteY2-806" fmla="*/ 1588316 h 1654504"/>
              <a:gd name="connsiteX3-807" fmla="*/ 1272837 w 1977326"/>
              <a:gd name="connsiteY3-808" fmla="*/ 1619272 h 1654504"/>
              <a:gd name="connsiteX4-809" fmla="*/ 1801473 w 1977326"/>
              <a:gd name="connsiteY4-810" fmla="*/ 1233509 h 1654504"/>
              <a:gd name="connsiteX5-811" fmla="*/ 1939587 w 1977326"/>
              <a:gd name="connsiteY5-812" fmla="*/ 519135 h 1654504"/>
              <a:gd name="connsiteX6-813" fmla="*/ 1168063 w 1977326"/>
              <a:gd name="connsiteY6-814" fmla="*/ 21 h 1654504"/>
              <a:gd name="connsiteX7-815" fmla="*/ 253661 w 1977326"/>
              <a:gd name="connsiteY7-816" fmla="*/ 404835 h 1654504"/>
              <a:gd name="connsiteX0-817" fmla="*/ 253661 w 1977326"/>
              <a:gd name="connsiteY0-818" fmla="*/ 405280 h 1654949"/>
              <a:gd name="connsiteX1-819" fmla="*/ 39350 w 1977326"/>
              <a:gd name="connsiteY1-820" fmla="*/ 1191091 h 1654949"/>
              <a:gd name="connsiteX2-821" fmla="*/ 613230 w 1977326"/>
              <a:gd name="connsiteY2-822" fmla="*/ 1588761 h 1654949"/>
              <a:gd name="connsiteX3-823" fmla="*/ 1272837 w 1977326"/>
              <a:gd name="connsiteY3-824" fmla="*/ 1619717 h 1654949"/>
              <a:gd name="connsiteX4-825" fmla="*/ 1801473 w 1977326"/>
              <a:gd name="connsiteY4-826" fmla="*/ 1233954 h 1654949"/>
              <a:gd name="connsiteX5-827" fmla="*/ 1939587 w 1977326"/>
              <a:gd name="connsiteY5-828" fmla="*/ 519580 h 1654949"/>
              <a:gd name="connsiteX6-829" fmla="*/ 1168063 w 1977326"/>
              <a:gd name="connsiteY6-830" fmla="*/ 466 h 1654949"/>
              <a:gd name="connsiteX7-831" fmla="*/ 253661 w 1977326"/>
              <a:gd name="connsiteY7-832" fmla="*/ 405280 h 1654949"/>
              <a:gd name="connsiteX0-833" fmla="*/ 263067 w 1986732"/>
              <a:gd name="connsiteY0-834" fmla="*/ 405280 h 1654949"/>
              <a:gd name="connsiteX1-835" fmla="*/ 48756 w 1986732"/>
              <a:gd name="connsiteY1-836" fmla="*/ 1191091 h 1654949"/>
              <a:gd name="connsiteX2-837" fmla="*/ 622636 w 1986732"/>
              <a:gd name="connsiteY2-838" fmla="*/ 1588761 h 1654949"/>
              <a:gd name="connsiteX3-839" fmla="*/ 1282243 w 1986732"/>
              <a:gd name="connsiteY3-840" fmla="*/ 1619717 h 1654949"/>
              <a:gd name="connsiteX4-841" fmla="*/ 1810879 w 1986732"/>
              <a:gd name="connsiteY4-842" fmla="*/ 1233954 h 1654949"/>
              <a:gd name="connsiteX5-843" fmla="*/ 1948993 w 1986732"/>
              <a:gd name="connsiteY5-844" fmla="*/ 519580 h 1654949"/>
              <a:gd name="connsiteX6-845" fmla="*/ 1177469 w 1986732"/>
              <a:gd name="connsiteY6-846" fmla="*/ 466 h 1654949"/>
              <a:gd name="connsiteX7-847" fmla="*/ 263067 w 1986732"/>
              <a:gd name="connsiteY7-848" fmla="*/ 405280 h 1654949"/>
              <a:gd name="connsiteX0-849" fmla="*/ 263067 w 1991017"/>
              <a:gd name="connsiteY0-850" fmla="*/ 405280 h 1654163"/>
              <a:gd name="connsiteX1-851" fmla="*/ 48756 w 1991017"/>
              <a:gd name="connsiteY1-852" fmla="*/ 1191091 h 1654163"/>
              <a:gd name="connsiteX2-853" fmla="*/ 622636 w 1991017"/>
              <a:gd name="connsiteY2-854" fmla="*/ 1588761 h 1654163"/>
              <a:gd name="connsiteX3-855" fmla="*/ 1282243 w 1991017"/>
              <a:gd name="connsiteY3-856" fmla="*/ 1619717 h 1654163"/>
              <a:gd name="connsiteX4-857" fmla="*/ 1832858 w 1991017"/>
              <a:gd name="connsiteY4-858" fmla="*/ 1244950 h 1654163"/>
              <a:gd name="connsiteX5-859" fmla="*/ 1948993 w 1991017"/>
              <a:gd name="connsiteY5-860" fmla="*/ 519580 h 1654163"/>
              <a:gd name="connsiteX6-861" fmla="*/ 1177469 w 1991017"/>
              <a:gd name="connsiteY6-862" fmla="*/ 466 h 1654163"/>
              <a:gd name="connsiteX7-863" fmla="*/ 263067 w 1991017"/>
              <a:gd name="connsiteY7-864" fmla="*/ 405280 h 1654163"/>
              <a:gd name="connsiteX0-865" fmla="*/ 263067 w 1996669"/>
              <a:gd name="connsiteY0-866" fmla="*/ 405825 h 1654708"/>
              <a:gd name="connsiteX1-867" fmla="*/ 48756 w 1996669"/>
              <a:gd name="connsiteY1-868" fmla="*/ 1191636 h 1654708"/>
              <a:gd name="connsiteX2-869" fmla="*/ 622636 w 1996669"/>
              <a:gd name="connsiteY2-870" fmla="*/ 1589306 h 1654708"/>
              <a:gd name="connsiteX3-871" fmla="*/ 1282243 w 1996669"/>
              <a:gd name="connsiteY3-872" fmla="*/ 1620262 h 1654708"/>
              <a:gd name="connsiteX4-873" fmla="*/ 1832858 w 1996669"/>
              <a:gd name="connsiteY4-874" fmla="*/ 1245495 h 1654708"/>
              <a:gd name="connsiteX5-875" fmla="*/ 1958762 w 1996669"/>
              <a:gd name="connsiteY5-876" fmla="*/ 513528 h 1654708"/>
              <a:gd name="connsiteX6-877" fmla="*/ 1177469 w 1996669"/>
              <a:gd name="connsiteY6-878" fmla="*/ 1011 h 1654708"/>
              <a:gd name="connsiteX7-879" fmla="*/ 263067 w 1996669"/>
              <a:gd name="connsiteY7-880" fmla="*/ 405825 h 1654708"/>
              <a:gd name="connsiteX0-881" fmla="*/ 263067 w 1996669"/>
              <a:gd name="connsiteY0-882" fmla="*/ 405606 h 1654489"/>
              <a:gd name="connsiteX1-883" fmla="*/ 48756 w 1996669"/>
              <a:gd name="connsiteY1-884" fmla="*/ 1191417 h 1654489"/>
              <a:gd name="connsiteX2-885" fmla="*/ 622636 w 1996669"/>
              <a:gd name="connsiteY2-886" fmla="*/ 1589087 h 1654489"/>
              <a:gd name="connsiteX3-887" fmla="*/ 1282243 w 1996669"/>
              <a:gd name="connsiteY3-888" fmla="*/ 1620043 h 1654489"/>
              <a:gd name="connsiteX4-889" fmla="*/ 1832858 w 1996669"/>
              <a:gd name="connsiteY4-890" fmla="*/ 1245276 h 1654489"/>
              <a:gd name="connsiteX5-891" fmla="*/ 1958762 w 1996669"/>
              <a:gd name="connsiteY5-892" fmla="*/ 513309 h 1654489"/>
              <a:gd name="connsiteX6-893" fmla="*/ 1177469 w 1996669"/>
              <a:gd name="connsiteY6-894" fmla="*/ 792 h 1654489"/>
              <a:gd name="connsiteX7-895" fmla="*/ 263067 w 1996669"/>
              <a:gd name="connsiteY7-896" fmla="*/ 405606 h 1654489"/>
              <a:gd name="connsiteX0-897" fmla="*/ 269389 w 2002991"/>
              <a:gd name="connsiteY0-898" fmla="*/ 405608 h 1654274"/>
              <a:gd name="connsiteX1-899" fmla="*/ 47752 w 2002991"/>
              <a:gd name="connsiteY1-900" fmla="*/ 1195817 h 1654274"/>
              <a:gd name="connsiteX2-901" fmla="*/ 628958 w 2002991"/>
              <a:gd name="connsiteY2-902" fmla="*/ 1589089 h 1654274"/>
              <a:gd name="connsiteX3-903" fmla="*/ 1288565 w 2002991"/>
              <a:gd name="connsiteY3-904" fmla="*/ 1620045 h 1654274"/>
              <a:gd name="connsiteX4-905" fmla="*/ 1839180 w 2002991"/>
              <a:gd name="connsiteY4-906" fmla="*/ 1245278 h 1654274"/>
              <a:gd name="connsiteX5-907" fmla="*/ 1965084 w 2002991"/>
              <a:gd name="connsiteY5-908" fmla="*/ 513311 h 1654274"/>
              <a:gd name="connsiteX6-909" fmla="*/ 1183791 w 2002991"/>
              <a:gd name="connsiteY6-910" fmla="*/ 794 h 1654274"/>
              <a:gd name="connsiteX7-911" fmla="*/ 269389 w 2002991"/>
              <a:gd name="connsiteY7-912" fmla="*/ 405608 h 1654274"/>
              <a:gd name="connsiteX0-913" fmla="*/ 240260 w 1973862"/>
              <a:gd name="connsiteY0-914" fmla="*/ 405608 h 1656227"/>
              <a:gd name="connsiteX1-915" fmla="*/ 18623 w 1973862"/>
              <a:gd name="connsiteY1-916" fmla="*/ 1195817 h 1656227"/>
              <a:gd name="connsiteX2-917" fmla="*/ 607155 w 1973862"/>
              <a:gd name="connsiteY2-918" fmla="*/ 1593487 h 1656227"/>
              <a:gd name="connsiteX3-919" fmla="*/ 1259436 w 1973862"/>
              <a:gd name="connsiteY3-920" fmla="*/ 1620045 h 1656227"/>
              <a:gd name="connsiteX4-921" fmla="*/ 1810051 w 1973862"/>
              <a:gd name="connsiteY4-922" fmla="*/ 1245278 h 1656227"/>
              <a:gd name="connsiteX5-923" fmla="*/ 1935955 w 1973862"/>
              <a:gd name="connsiteY5-924" fmla="*/ 513311 h 1656227"/>
              <a:gd name="connsiteX6-925" fmla="*/ 1154662 w 1973862"/>
              <a:gd name="connsiteY6-926" fmla="*/ 794 h 1656227"/>
              <a:gd name="connsiteX7-927" fmla="*/ 240260 w 1973862"/>
              <a:gd name="connsiteY7-928" fmla="*/ 405608 h 1656227"/>
              <a:gd name="connsiteX0-929" fmla="*/ 240260 w 1974929"/>
              <a:gd name="connsiteY0-930" fmla="*/ 405608 h 1656227"/>
              <a:gd name="connsiteX1-931" fmla="*/ 18623 w 1974929"/>
              <a:gd name="connsiteY1-932" fmla="*/ 1195817 h 1656227"/>
              <a:gd name="connsiteX2-933" fmla="*/ 607155 w 1974929"/>
              <a:gd name="connsiteY2-934" fmla="*/ 1593487 h 1656227"/>
              <a:gd name="connsiteX3-935" fmla="*/ 1259436 w 1974929"/>
              <a:gd name="connsiteY3-936" fmla="*/ 1620045 h 1656227"/>
              <a:gd name="connsiteX4-937" fmla="*/ 1810051 w 1974929"/>
              <a:gd name="connsiteY4-938" fmla="*/ 1245278 h 1656227"/>
              <a:gd name="connsiteX5-939" fmla="*/ 1935955 w 1974929"/>
              <a:gd name="connsiteY5-940" fmla="*/ 513311 h 1656227"/>
              <a:gd name="connsiteX6-941" fmla="*/ 1154662 w 1974929"/>
              <a:gd name="connsiteY6-942" fmla="*/ 794 h 1656227"/>
              <a:gd name="connsiteX7-943" fmla="*/ 240260 w 1974929"/>
              <a:gd name="connsiteY7-944" fmla="*/ 405608 h 1656227"/>
              <a:gd name="connsiteX0-945" fmla="*/ 240260 w 1977196"/>
              <a:gd name="connsiteY0-946" fmla="*/ 405608 h 1656227"/>
              <a:gd name="connsiteX1-947" fmla="*/ 18623 w 1977196"/>
              <a:gd name="connsiteY1-948" fmla="*/ 1195817 h 1656227"/>
              <a:gd name="connsiteX2-949" fmla="*/ 607155 w 1977196"/>
              <a:gd name="connsiteY2-950" fmla="*/ 1593487 h 1656227"/>
              <a:gd name="connsiteX3-951" fmla="*/ 1259436 w 1977196"/>
              <a:gd name="connsiteY3-952" fmla="*/ 1620045 h 1656227"/>
              <a:gd name="connsiteX4-953" fmla="*/ 1810051 w 1977196"/>
              <a:gd name="connsiteY4-954" fmla="*/ 1245278 h 1656227"/>
              <a:gd name="connsiteX5-955" fmla="*/ 1935955 w 1977196"/>
              <a:gd name="connsiteY5-956" fmla="*/ 513311 h 1656227"/>
              <a:gd name="connsiteX6-957" fmla="*/ 1154662 w 1977196"/>
              <a:gd name="connsiteY6-958" fmla="*/ 794 h 1656227"/>
              <a:gd name="connsiteX7-959" fmla="*/ 240260 w 1977196"/>
              <a:gd name="connsiteY7-960" fmla="*/ 405608 h 1656227"/>
              <a:gd name="connsiteX0-961" fmla="*/ 240260 w 1973175"/>
              <a:gd name="connsiteY0-962" fmla="*/ 405608 h 1645197"/>
              <a:gd name="connsiteX1-963" fmla="*/ 18623 w 1973175"/>
              <a:gd name="connsiteY1-964" fmla="*/ 1195817 h 1645197"/>
              <a:gd name="connsiteX2-965" fmla="*/ 607155 w 1973175"/>
              <a:gd name="connsiteY2-966" fmla="*/ 1593487 h 1645197"/>
              <a:gd name="connsiteX3-967" fmla="*/ 1285486 w 1973175"/>
              <a:gd name="connsiteY3-968" fmla="*/ 1602452 h 1645197"/>
              <a:gd name="connsiteX4-969" fmla="*/ 1810051 w 1973175"/>
              <a:gd name="connsiteY4-970" fmla="*/ 1245278 h 1645197"/>
              <a:gd name="connsiteX5-971" fmla="*/ 1935955 w 1973175"/>
              <a:gd name="connsiteY5-972" fmla="*/ 513311 h 1645197"/>
              <a:gd name="connsiteX6-973" fmla="*/ 1154662 w 1973175"/>
              <a:gd name="connsiteY6-974" fmla="*/ 794 h 1645197"/>
              <a:gd name="connsiteX7-975" fmla="*/ 240260 w 1973175"/>
              <a:gd name="connsiteY7-976" fmla="*/ 405608 h 1645197"/>
              <a:gd name="connsiteX0-977" fmla="*/ 240260 w 1972179"/>
              <a:gd name="connsiteY0-978" fmla="*/ 405608 h 1645197"/>
              <a:gd name="connsiteX1-979" fmla="*/ 18623 w 1972179"/>
              <a:gd name="connsiteY1-980" fmla="*/ 1195817 h 1645197"/>
              <a:gd name="connsiteX2-981" fmla="*/ 607155 w 1972179"/>
              <a:gd name="connsiteY2-982" fmla="*/ 1593487 h 1645197"/>
              <a:gd name="connsiteX3-983" fmla="*/ 1285486 w 1972179"/>
              <a:gd name="connsiteY3-984" fmla="*/ 1602452 h 1645197"/>
              <a:gd name="connsiteX4-985" fmla="*/ 1810051 w 1972179"/>
              <a:gd name="connsiteY4-986" fmla="*/ 1245278 h 1645197"/>
              <a:gd name="connsiteX5-987" fmla="*/ 1935955 w 1972179"/>
              <a:gd name="connsiteY5-988" fmla="*/ 513311 h 1645197"/>
              <a:gd name="connsiteX6-989" fmla="*/ 1154662 w 1972179"/>
              <a:gd name="connsiteY6-990" fmla="*/ 794 h 1645197"/>
              <a:gd name="connsiteX7-991" fmla="*/ 240260 w 1972179"/>
              <a:gd name="connsiteY7-992" fmla="*/ 405608 h 1645197"/>
              <a:gd name="connsiteX0-993" fmla="*/ 240260 w 1972179"/>
              <a:gd name="connsiteY0-994" fmla="*/ 405608 h 1646337"/>
              <a:gd name="connsiteX1-995" fmla="*/ 18623 w 1972179"/>
              <a:gd name="connsiteY1-996" fmla="*/ 1195817 h 1646337"/>
              <a:gd name="connsiteX2-997" fmla="*/ 607155 w 1972179"/>
              <a:gd name="connsiteY2-998" fmla="*/ 1593487 h 1646337"/>
              <a:gd name="connsiteX3-999" fmla="*/ 1285486 w 1972179"/>
              <a:gd name="connsiteY3-1000" fmla="*/ 1602452 h 1646337"/>
              <a:gd name="connsiteX4-1001" fmla="*/ 1810051 w 1972179"/>
              <a:gd name="connsiteY4-1002" fmla="*/ 1227684 h 1646337"/>
              <a:gd name="connsiteX5-1003" fmla="*/ 1935955 w 1972179"/>
              <a:gd name="connsiteY5-1004" fmla="*/ 513311 h 1646337"/>
              <a:gd name="connsiteX6-1005" fmla="*/ 1154662 w 1972179"/>
              <a:gd name="connsiteY6-1006" fmla="*/ 794 h 1646337"/>
              <a:gd name="connsiteX7-1007" fmla="*/ 240260 w 1972179"/>
              <a:gd name="connsiteY7-1008" fmla="*/ 405608 h 1646337"/>
              <a:gd name="connsiteX0-1009" fmla="*/ 240260 w 1974213"/>
              <a:gd name="connsiteY0-1010" fmla="*/ 405608 h 1646337"/>
              <a:gd name="connsiteX1-1011" fmla="*/ 18623 w 1974213"/>
              <a:gd name="connsiteY1-1012" fmla="*/ 1195817 h 1646337"/>
              <a:gd name="connsiteX2-1013" fmla="*/ 607155 w 1974213"/>
              <a:gd name="connsiteY2-1014" fmla="*/ 1593487 h 1646337"/>
              <a:gd name="connsiteX3-1015" fmla="*/ 1285486 w 1974213"/>
              <a:gd name="connsiteY3-1016" fmla="*/ 1602452 h 1646337"/>
              <a:gd name="connsiteX4-1017" fmla="*/ 1810051 w 1974213"/>
              <a:gd name="connsiteY4-1018" fmla="*/ 1227684 h 1646337"/>
              <a:gd name="connsiteX5-1019" fmla="*/ 1935955 w 1974213"/>
              <a:gd name="connsiteY5-1020" fmla="*/ 513311 h 1646337"/>
              <a:gd name="connsiteX6-1021" fmla="*/ 1154662 w 1974213"/>
              <a:gd name="connsiteY6-1022" fmla="*/ 794 h 1646337"/>
              <a:gd name="connsiteX7-1023" fmla="*/ 240260 w 1974213"/>
              <a:gd name="connsiteY7-1024" fmla="*/ 405608 h 1646337"/>
              <a:gd name="connsiteX0-1025" fmla="*/ 240260 w 1974213"/>
              <a:gd name="connsiteY0-1026" fmla="*/ 405608 h 1593595"/>
              <a:gd name="connsiteX1-1027" fmla="*/ 18623 w 1974213"/>
              <a:gd name="connsiteY1-1028" fmla="*/ 1195817 h 1593595"/>
              <a:gd name="connsiteX2-1029" fmla="*/ 607155 w 1974213"/>
              <a:gd name="connsiteY2-1030" fmla="*/ 1593487 h 1593595"/>
              <a:gd name="connsiteX3-1031" fmla="*/ 1810051 w 1974213"/>
              <a:gd name="connsiteY3-1032" fmla="*/ 1227684 h 1593595"/>
              <a:gd name="connsiteX4-1033" fmla="*/ 1935955 w 1974213"/>
              <a:gd name="connsiteY4-1034" fmla="*/ 513311 h 1593595"/>
              <a:gd name="connsiteX5-1035" fmla="*/ 1154662 w 1974213"/>
              <a:gd name="connsiteY5-1036" fmla="*/ 794 h 1593595"/>
              <a:gd name="connsiteX6-1037" fmla="*/ 240260 w 1974213"/>
              <a:gd name="connsiteY6-1038" fmla="*/ 405608 h 1593595"/>
              <a:gd name="connsiteX0-1039" fmla="*/ 240260 w 1965301"/>
              <a:gd name="connsiteY0-1040" fmla="*/ 405608 h 1601243"/>
              <a:gd name="connsiteX1-1041" fmla="*/ 18623 w 1965301"/>
              <a:gd name="connsiteY1-1042" fmla="*/ 1195817 h 1601243"/>
              <a:gd name="connsiteX2-1043" fmla="*/ 607155 w 1965301"/>
              <a:gd name="connsiteY2-1044" fmla="*/ 1593487 h 1601243"/>
              <a:gd name="connsiteX3-1045" fmla="*/ 1748183 w 1965301"/>
              <a:gd name="connsiteY3-1046" fmla="*/ 1383094 h 1601243"/>
              <a:gd name="connsiteX4-1047" fmla="*/ 1935955 w 1965301"/>
              <a:gd name="connsiteY4-1048" fmla="*/ 513311 h 1601243"/>
              <a:gd name="connsiteX5-1049" fmla="*/ 1154662 w 1965301"/>
              <a:gd name="connsiteY5-1050" fmla="*/ 794 h 1601243"/>
              <a:gd name="connsiteX6-1051" fmla="*/ 240260 w 1965301"/>
              <a:gd name="connsiteY6-1052" fmla="*/ 405608 h 1601243"/>
              <a:gd name="connsiteX0-1053" fmla="*/ 240260 w 1760596"/>
              <a:gd name="connsiteY0-1054" fmla="*/ 445275 h 1640910"/>
              <a:gd name="connsiteX1-1055" fmla="*/ 18623 w 1760596"/>
              <a:gd name="connsiteY1-1056" fmla="*/ 1235484 h 1640910"/>
              <a:gd name="connsiteX2-1057" fmla="*/ 607155 w 1760596"/>
              <a:gd name="connsiteY2-1058" fmla="*/ 1633154 h 1640910"/>
              <a:gd name="connsiteX3-1059" fmla="*/ 1748183 w 1760596"/>
              <a:gd name="connsiteY3-1060" fmla="*/ 1422761 h 1640910"/>
              <a:gd name="connsiteX4-1061" fmla="*/ 1154662 w 1760596"/>
              <a:gd name="connsiteY4-1062" fmla="*/ 40461 h 1640910"/>
              <a:gd name="connsiteX5-1063" fmla="*/ 240260 w 1760596"/>
              <a:gd name="connsiteY5-1064" fmla="*/ 445275 h 1640910"/>
              <a:gd name="connsiteX0-1065" fmla="*/ 320743 w 1868614"/>
              <a:gd name="connsiteY0-1066" fmla="*/ 445275 h 1501254"/>
              <a:gd name="connsiteX1-1067" fmla="*/ 99106 w 1868614"/>
              <a:gd name="connsiteY1-1068" fmla="*/ 1235484 h 1501254"/>
              <a:gd name="connsiteX2-1069" fmla="*/ 1828666 w 1868614"/>
              <a:gd name="connsiteY2-1070" fmla="*/ 1422761 h 1501254"/>
              <a:gd name="connsiteX3-1071" fmla="*/ 1235145 w 1868614"/>
              <a:gd name="connsiteY3-1072" fmla="*/ 40461 h 1501254"/>
              <a:gd name="connsiteX4-1073" fmla="*/ 320743 w 1868614"/>
              <a:gd name="connsiteY4-1074" fmla="*/ 445275 h 1501254"/>
              <a:gd name="connsiteX0-1075" fmla="*/ 1143250 w 1778836"/>
              <a:gd name="connsiteY0-1076" fmla="*/ 718 h 1474299"/>
              <a:gd name="connsiteX1-1077" fmla="*/ 7211 w 1778836"/>
              <a:gd name="connsiteY1-1078" fmla="*/ 1195741 h 1474299"/>
              <a:gd name="connsiteX2-1079" fmla="*/ 1736771 w 1778836"/>
              <a:gd name="connsiteY2-1080" fmla="*/ 1383018 h 1474299"/>
              <a:gd name="connsiteX3-1081" fmla="*/ 1143250 w 1778836"/>
              <a:gd name="connsiteY3-1082" fmla="*/ 718 h 1474299"/>
              <a:gd name="connsiteX0-1083" fmla="*/ 1143250 w 1778836"/>
              <a:gd name="connsiteY0-1084" fmla="*/ 718 h 1474299"/>
              <a:gd name="connsiteX1-1085" fmla="*/ 7211 w 1778836"/>
              <a:gd name="connsiteY1-1086" fmla="*/ 1195741 h 1474299"/>
              <a:gd name="connsiteX2-1087" fmla="*/ 1736771 w 1778836"/>
              <a:gd name="connsiteY2-1088" fmla="*/ 1383018 h 1474299"/>
              <a:gd name="connsiteX3-1089" fmla="*/ 1143250 w 1778836"/>
              <a:gd name="connsiteY3-1090" fmla="*/ 718 h 1474299"/>
              <a:gd name="connsiteX0-1091" fmla="*/ 1156853 w 1792533"/>
              <a:gd name="connsiteY0-1092" fmla="*/ 49 h 1473630"/>
              <a:gd name="connsiteX1-1093" fmla="*/ 20814 w 1792533"/>
              <a:gd name="connsiteY1-1094" fmla="*/ 1195072 h 1473630"/>
              <a:gd name="connsiteX2-1095" fmla="*/ 1750374 w 1792533"/>
              <a:gd name="connsiteY2-1096" fmla="*/ 1382349 h 1473630"/>
              <a:gd name="connsiteX3-1097" fmla="*/ 1156853 w 1792533"/>
              <a:gd name="connsiteY3-1098" fmla="*/ 49 h 1473630"/>
              <a:gd name="connsiteX0-1099" fmla="*/ 1156864 w 1863190"/>
              <a:gd name="connsiteY0-1100" fmla="*/ 191 h 1473772"/>
              <a:gd name="connsiteX1-1101" fmla="*/ 20825 w 1863190"/>
              <a:gd name="connsiteY1-1102" fmla="*/ 1195214 h 1473772"/>
              <a:gd name="connsiteX2-1103" fmla="*/ 1750385 w 1863190"/>
              <a:gd name="connsiteY2-1104" fmla="*/ 1382491 h 1473772"/>
              <a:gd name="connsiteX3-1105" fmla="*/ 1156864 w 1863190"/>
              <a:gd name="connsiteY3-1106" fmla="*/ 191 h 1473772"/>
              <a:gd name="connsiteX0-1107" fmla="*/ 1144273 w 1820030"/>
              <a:gd name="connsiteY0-1108" fmla="*/ 833 h 1486111"/>
              <a:gd name="connsiteX1-1109" fmla="*/ 8234 w 1820030"/>
              <a:gd name="connsiteY1-1110" fmla="*/ 1195856 h 1486111"/>
              <a:gd name="connsiteX2-1111" fmla="*/ 1780124 w 1820030"/>
              <a:gd name="connsiteY2-1112" fmla="*/ 1397795 h 1486111"/>
              <a:gd name="connsiteX3-1113" fmla="*/ 1144273 w 1820030"/>
              <a:gd name="connsiteY3-1114" fmla="*/ 833 h 1486111"/>
              <a:gd name="connsiteX0-1115" fmla="*/ 1144273 w 1925894"/>
              <a:gd name="connsiteY0-1116" fmla="*/ 833 h 1687852"/>
              <a:gd name="connsiteX1-1117" fmla="*/ 8234 w 1925894"/>
              <a:gd name="connsiteY1-1118" fmla="*/ 1195856 h 1687852"/>
              <a:gd name="connsiteX2-1119" fmla="*/ 1780124 w 1925894"/>
              <a:gd name="connsiteY2-1120" fmla="*/ 1397795 h 1687852"/>
              <a:gd name="connsiteX3-1121" fmla="*/ 1144273 w 1925894"/>
              <a:gd name="connsiteY3-1122" fmla="*/ 833 h 1687852"/>
              <a:gd name="connsiteX0-1123" fmla="*/ 1146055 w 1989357"/>
              <a:gd name="connsiteY0-1124" fmla="*/ 139 h 1594845"/>
              <a:gd name="connsiteX1-1125" fmla="*/ 10016 w 1989357"/>
              <a:gd name="connsiteY1-1126" fmla="*/ 1195162 h 1594845"/>
              <a:gd name="connsiteX2-1127" fmla="*/ 1850286 w 1989357"/>
              <a:gd name="connsiteY2-1128" fmla="*/ 1276879 h 1594845"/>
              <a:gd name="connsiteX3-1129" fmla="*/ 1146055 w 1989357"/>
              <a:gd name="connsiteY3-1130" fmla="*/ 139 h 1594845"/>
              <a:gd name="connsiteX0-1131" fmla="*/ 1169774 w 2013087"/>
              <a:gd name="connsiteY0-1132" fmla="*/ 1143 h 1595849"/>
              <a:gd name="connsiteX1-1133" fmla="*/ 33735 w 2013087"/>
              <a:gd name="connsiteY1-1134" fmla="*/ 1196166 h 1595849"/>
              <a:gd name="connsiteX2-1135" fmla="*/ 1874005 w 2013087"/>
              <a:gd name="connsiteY2-1136" fmla="*/ 1277883 h 1595849"/>
              <a:gd name="connsiteX3-1137" fmla="*/ 1169774 w 2013087"/>
              <a:gd name="connsiteY3-1138" fmla="*/ 1143 h 1595849"/>
              <a:gd name="connsiteX0-1139" fmla="*/ 1169790 w 2035235"/>
              <a:gd name="connsiteY0-1140" fmla="*/ 270 h 1594976"/>
              <a:gd name="connsiteX1-1141" fmla="*/ 33751 w 2035235"/>
              <a:gd name="connsiteY1-1142" fmla="*/ 1195293 h 1594976"/>
              <a:gd name="connsiteX2-1143" fmla="*/ 1874021 w 2035235"/>
              <a:gd name="connsiteY2-1144" fmla="*/ 1277010 h 1594976"/>
              <a:gd name="connsiteX3-1145" fmla="*/ 1169790 w 2035235"/>
              <a:gd name="connsiteY3-1146" fmla="*/ 270 h 1594976"/>
              <a:gd name="connsiteX0-1147" fmla="*/ 1177578 w 2043052"/>
              <a:gd name="connsiteY0-1148" fmla="*/ 13 h 1594719"/>
              <a:gd name="connsiteX1-1149" fmla="*/ 41539 w 2043052"/>
              <a:gd name="connsiteY1-1150" fmla="*/ 1195036 h 1594719"/>
              <a:gd name="connsiteX2-1151" fmla="*/ 1881809 w 2043052"/>
              <a:gd name="connsiteY2-1152" fmla="*/ 1276753 h 1594719"/>
              <a:gd name="connsiteX3-1153" fmla="*/ 1177578 w 2043052"/>
              <a:gd name="connsiteY3-1154" fmla="*/ 13 h 1594719"/>
              <a:gd name="connsiteX0-1155" fmla="*/ 1194519 w 1938473"/>
              <a:gd name="connsiteY0-1156" fmla="*/ 43 h 1464600"/>
              <a:gd name="connsiteX1-1157" fmla="*/ 9637 w 1938473"/>
              <a:gd name="connsiteY1-1158" fmla="*/ 1324086 h 1464600"/>
              <a:gd name="connsiteX2-1159" fmla="*/ 1898750 w 1938473"/>
              <a:gd name="connsiteY2-1160" fmla="*/ 1276783 h 1464600"/>
              <a:gd name="connsiteX3-1161" fmla="*/ 1194519 w 1938473"/>
              <a:gd name="connsiteY3-1162" fmla="*/ 43 h 1464600"/>
              <a:gd name="connsiteX0-1163" fmla="*/ 1240592 w 1984546"/>
              <a:gd name="connsiteY0-1164" fmla="*/ 43 h 1688949"/>
              <a:gd name="connsiteX1-1165" fmla="*/ 55710 w 1984546"/>
              <a:gd name="connsiteY1-1166" fmla="*/ 1324086 h 1688949"/>
              <a:gd name="connsiteX2-1167" fmla="*/ 1944823 w 1984546"/>
              <a:gd name="connsiteY2-1168" fmla="*/ 1276783 h 1688949"/>
              <a:gd name="connsiteX3-1169" fmla="*/ 1240592 w 1984546"/>
              <a:gd name="connsiteY3-1170" fmla="*/ 43 h 1688949"/>
              <a:gd name="connsiteX0-1171" fmla="*/ 1232694 w 1976648"/>
              <a:gd name="connsiteY0-1172" fmla="*/ 43 h 1607797"/>
              <a:gd name="connsiteX1-1173" fmla="*/ 47812 w 1976648"/>
              <a:gd name="connsiteY1-1174" fmla="*/ 1324086 h 1607797"/>
              <a:gd name="connsiteX2-1175" fmla="*/ 1936925 w 1976648"/>
              <a:gd name="connsiteY2-1176" fmla="*/ 1276783 h 1607797"/>
              <a:gd name="connsiteX3-1177" fmla="*/ 1232694 w 1976648"/>
              <a:gd name="connsiteY3-1178" fmla="*/ 43 h 1607797"/>
              <a:gd name="connsiteX0-1179" fmla="*/ 1207407 w 1949815"/>
              <a:gd name="connsiteY0-1180" fmla="*/ 18 h 1595213"/>
              <a:gd name="connsiteX1-1181" fmla="*/ 48574 w 1949815"/>
              <a:gd name="connsiteY1-1182" fmla="*/ 1306468 h 1595213"/>
              <a:gd name="connsiteX2-1183" fmla="*/ 1911638 w 1949815"/>
              <a:gd name="connsiteY2-1184" fmla="*/ 1276758 h 1595213"/>
              <a:gd name="connsiteX3-1185" fmla="*/ 1207407 w 1949815"/>
              <a:gd name="connsiteY3-1186" fmla="*/ 18 h 1595213"/>
              <a:gd name="connsiteX0-1187" fmla="*/ 1238847 w 1981256"/>
              <a:gd name="connsiteY0-1188" fmla="*/ 91 h 1595286"/>
              <a:gd name="connsiteX1-1189" fmla="*/ 80014 w 1981256"/>
              <a:gd name="connsiteY1-1190" fmla="*/ 1306541 h 1595286"/>
              <a:gd name="connsiteX2-1191" fmla="*/ 1943078 w 1981256"/>
              <a:gd name="connsiteY2-1192" fmla="*/ 1276831 h 1595286"/>
              <a:gd name="connsiteX3-1193" fmla="*/ 1238847 w 1981256"/>
              <a:gd name="connsiteY3-1194" fmla="*/ 91 h 1595286"/>
              <a:gd name="connsiteX0-1195" fmla="*/ 1238754 w 2059322"/>
              <a:gd name="connsiteY0-1196" fmla="*/ 1602 h 1596797"/>
              <a:gd name="connsiteX1-1197" fmla="*/ 79921 w 2059322"/>
              <a:gd name="connsiteY1-1198" fmla="*/ 1308052 h 1596797"/>
              <a:gd name="connsiteX2-1199" fmla="*/ 1942985 w 2059322"/>
              <a:gd name="connsiteY2-1200" fmla="*/ 1278342 h 1596797"/>
              <a:gd name="connsiteX3-1201" fmla="*/ 1238754 w 2059322"/>
              <a:gd name="connsiteY3-1202" fmla="*/ 1602 h 1596797"/>
              <a:gd name="connsiteX0-1203" fmla="*/ 1238754 w 2111405"/>
              <a:gd name="connsiteY0-1204" fmla="*/ 1768 h 1628943"/>
              <a:gd name="connsiteX1-1205" fmla="*/ 79921 w 2111405"/>
              <a:gd name="connsiteY1-1206" fmla="*/ 1308218 h 1628943"/>
              <a:gd name="connsiteX2-1207" fmla="*/ 1942985 w 2111405"/>
              <a:gd name="connsiteY2-1208" fmla="*/ 1278508 h 1628943"/>
              <a:gd name="connsiteX3-1209" fmla="*/ 1238754 w 2111405"/>
              <a:gd name="connsiteY3-1210" fmla="*/ 1768 h 1628943"/>
              <a:gd name="connsiteX0-1211" fmla="*/ 1238754 w 2114299"/>
              <a:gd name="connsiteY0-1212" fmla="*/ 1809 h 1636361"/>
              <a:gd name="connsiteX1-1213" fmla="*/ 79921 w 2114299"/>
              <a:gd name="connsiteY1-1214" fmla="*/ 1308259 h 1636361"/>
              <a:gd name="connsiteX2-1215" fmla="*/ 1942985 w 2114299"/>
              <a:gd name="connsiteY2-1216" fmla="*/ 1278549 h 1636361"/>
              <a:gd name="connsiteX3-1217" fmla="*/ 1238754 w 2114299"/>
              <a:gd name="connsiteY3-1218" fmla="*/ 1809 h 1636361"/>
              <a:gd name="connsiteX0-1219" fmla="*/ 1241148 w 2116693"/>
              <a:gd name="connsiteY0-1220" fmla="*/ 1809 h 1604757"/>
              <a:gd name="connsiteX1-1221" fmla="*/ 82315 w 2116693"/>
              <a:gd name="connsiteY1-1222" fmla="*/ 1308259 h 1604757"/>
              <a:gd name="connsiteX2-1223" fmla="*/ 1945379 w 2116693"/>
              <a:gd name="connsiteY2-1224" fmla="*/ 1278549 h 1604757"/>
              <a:gd name="connsiteX3-1225" fmla="*/ 1241148 w 2116693"/>
              <a:gd name="connsiteY3-1226" fmla="*/ 1809 h 1604757"/>
              <a:gd name="connsiteX0-1227" fmla="*/ 1253276 w 2128821"/>
              <a:gd name="connsiteY0-1228" fmla="*/ 1809 h 1622918"/>
              <a:gd name="connsiteX1-1229" fmla="*/ 94443 w 2128821"/>
              <a:gd name="connsiteY1-1230" fmla="*/ 1308259 h 1622918"/>
              <a:gd name="connsiteX2-1231" fmla="*/ 1957507 w 2128821"/>
              <a:gd name="connsiteY2-1232" fmla="*/ 1278549 h 1622918"/>
              <a:gd name="connsiteX3-1233" fmla="*/ 1253276 w 2128821"/>
              <a:gd name="connsiteY3-1234" fmla="*/ 1809 h 1622918"/>
              <a:gd name="connsiteX0-1235" fmla="*/ 1205569 w 1947213"/>
              <a:gd name="connsiteY0-1236" fmla="*/ 12 h 1577055"/>
              <a:gd name="connsiteX1-1237" fmla="*/ 59761 w 1947213"/>
              <a:gd name="connsiteY1-1238" fmla="*/ 1300597 h 1577055"/>
              <a:gd name="connsiteX2-1239" fmla="*/ 1909800 w 1947213"/>
              <a:gd name="connsiteY2-1240" fmla="*/ 1276752 h 1577055"/>
              <a:gd name="connsiteX3-1241" fmla="*/ 1205569 w 1947213"/>
              <a:gd name="connsiteY3-1242" fmla="*/ 12 h 1577055"/>
              <a:gd name="connsiteX0-1243" fmla="*/ 1230887 w 1972532"/>
              <a:gd name="connsiteY0-1244" fmla="*/ 21 h 1577064"/>
              <a:gd name="connsiteX1-1245" fmla="*/ 85079 w 1972532"/>
              <a:gd name="connsiteY1-1246" fmla="*/ 1300606 h 1577064"/>
              <a:gd name="connsiteX2-1247" fmla="*/ 1935118 w 1972532"/>
              <a:gd name="connsiteY2-1248" fmla="*/ 1276761 h 1577064"/>
              <a:gd name="connsiteX3-1249" fmla="*/ 1230887 w 1972532"/>
              <a:gd name="connsiteY3-1250" fmla="*/ 21 h 1577064"/>
              <a:gd name="connsiteX0-1251" fmla="*/ 1230821 w 2056801"/>
              <a:gd name="connsiteY0-1252" fmla="*/ 1508 h 1578551"/>
              <a:gd name="connsiteX1-1253" fmla="*/ 85013 w 2056801"/>
              <a:gd name="connsiteY1-1254" fmla="*/ 1302093 h 1578551"/>
              <a:gd name="connsiteX2-1255" fmla="*/ 1935052 w 2056801"/>
              <a:gd name="connsiteY2-1256" fmla="*/ 1278248 h 1578551"/>
              <a:gd name="connsiteX3-1257" fmla="*/ 1230821 w 2056801"/>
              <a:gd name="connsiteY3-1258" fmla="*/ 1508 h 1578551"/>
              <a:gd name="connsiteX0-1259" fmla="*/ 1230821 w 2157960"/>
              <a:gd name="connsiteY0-1260" fmla="*/ 1840 h 1644787"/>
              <a:gd name="connsiteX1-1261" fmla="*/ 85013 w 2157960"/>
              <a:gd name="connsiteY1-1262" fmla="*/ 1302425 h 1644787"/>
              <a:gd name="connsiteX2-1263" fmla="*/ 1935052 w 2157960"/>
              <a:gd name="connsiteY2-1264" fmla="*/ 1278580 h 1644787"/>
              <a:gd name="connsiteX3-1265" fmla="*/ 1230821 w 2157960"/>
              <a:gd name="connsiteY3-1266" fmla="*/ 1840 h 1644787"/>
              <a:gd name="connsiteX0-1267" fmla="*/ 1230821 w 2152177"/>
              <a:gd name="connsiteY0-1268" fmla="*/ 1835 h 1643769"/>
              <a:gd name="connsiteX1-1269" fmla="*/ 85013 w 2152177"/>
              <a:gd name="connsiteY1-1270" fmla="*/ 1302420 h 1643769"/>
              <a:gd name="connsiteX2-1271" fmla="*/ 1935052 w 2152177"/>
              <a:gd name="connsiteY2-1272" fmla="*/ 1278575 h 1643769"/>
              <a:gd name="connsiteX3-1273" fmla="*/ 1230821 w 2152177"/>
              <a:gd name="connsiteY3-1274" fmla="*/ 1835 h 1643769"/>
              <a:gd name="connsiteX0-1275" fmla="*/ 1229662 w 2151018"/>
              <a:gd name="connsiteY0-1276" fmla="*/ 1835 h 1636743"/>
              <a:gd name="connsiteX1-1277" fmla="*/ 83854 w 2151018"/>
              <a:gd name="connsiteY1-1278" fmla="*/ 1302420 h 1636743"/>
              <a:gd name="connsiteX2-1279" fmla="*/ 1933893 w 2151018"/>
              <a:gd name="connsiteY2-1280" fmla="*/ 1278575 h 1636743"/>
              <a:gd name="connsiteX3-1281" fmla="*/ 1229662 w 2151018"/>
              <a:gd name="connsiteY3-1282" fmla="*/ 1835 h 1636743"/>
              <a:gd name="connsiteX0-1283" fmla="*/ 1235306 w 2156586"/>
              <a:gd name="connsiteY0-1284" fmla="*/ 2316 h 1637224"/>
              <a:gd name="connsiteX1-1285" fmla="*/ 89498 w 2156586"/>
              <a:gd name="connsiteY1-1286" fmla="*/ 1302901 h 1637224"/>
              <a:gd name="connsiteX2-1287" fmla="*/ 1939537 w 2156586"/>
              <a:gd name="connsiteY2-1288" fmla="*/ 1279056 h 1637224"/>
              <a:gd name="connsiteX3-1289" fmla="*/ 1235306 w 2156586"/>
              <a:gd name="connsiteY3-1290" fmla="*/ 2316 h 1637224"/>
              <a:gd name="connsiteX0-1291" fmla="*/ 1235306 w 2145020"/>
              <a:gd name="connsiteY0-1292" fmla="*/ 2296 h 1634147"/>
              <a:gd name="connsiteX1-1293" fmla="*/ 89498 w 2145020"/>
              <a:gd name="connsiteY1-1294" fmla="*/ 1302881 h 1634147"/>
              <a:gd name="connsiteX2-1295" fmla="*/ 1939537 w 2145020"/>
              <a:gd name="connsiteY2-1296" fmla="*/ 1279036 h 1634147"/>
              <a:gd name="connsiteX3-1297" fmla="*/ 1235306 w 2145020"/>
              <a:gd name="connsiteY3-1298" fmla="*/ 2296 h 1634147"/>
              <a:gd name="connsiteX0-1299" fmla="*/ 1155484 w 1953219"/>
              <a:gd name="connsiteY0-1300" fmla="*/ 12 h 1528219"/>
              <a:gd name="connsiteX1-1301" fmla="*/ 9676 w 1953219"/>
              <a:gd name="connsiteY1-1302" fmla="*/ 1300597 h 1528219"/>
              <a:gd name="connsiteX2-1303" fmla="*/ 1849947 w 1953219"/>
              <a:gd name="connsiteY2-1304" fmla="*/ 1278951 h 1528219"/>
              <a:gd name="connsiteX3-1305" fmla="*/ 1155484 w 1953219"/>
              <a:gd name="connsiteY3-1306" fmla="*/ 12 h 1528219"/>
              <a:gd name="connsiteX0-1307" fmla="*/ 1155484 w 2080495"/>
              <a:gd name="connsiteY0-1308" fmla="*/ 16 h 1646206"/>
              <a:gd name="connsiteX1-1309" fmla="*/ 9676 w 2080495"/>
              <a:gd name="connsiteY1-1310" fmla="*/ 1300601 h 1646206"/>
              <a:gd name="connsiteX2-1311" fmla="*/ 1849947 w 2080495"/>
              <a:gd name="connsiteY2-1312" fmla="*/ 1278955 h 1646206"/>
              <a:gd name="connsiteX3-1313" fmla="*/ 1155484 w 2080495"/>
              <a:gd name="connsiteY3-1314" fmla="*/ 16 h 1646206"/>
              <a:gd name="connsiteX0-1315" fmla="*/ 1193070 w 2118072"/>
              <a:gd name="connsiteY0-1316" fmla="*/ 66 h 1646256"/>
              <a:gd name="connsiteX1-1317" fmla="*/ 47262 w 2118072"/>
              <a:gd name="connsiteY1-1318" fmla="*/ 1300651 h 1646256"/>
              <a:gd name="connsiteX2-1319" fmla="*/ 1887533 w 2118072"/>
              <a:gd name="connsiteY2-1320" fmla="*/ 1279005 h 1646256"/>
              <a:gd name="connsiteX3-1321" fmla="*/ 1193070 w 2118072"/>
              <a:gd name="connsiteY3-1322" fmla="*/ 66 h 1646256"/>
              <a:gd name="connsiteX0-1323" fmla="*/ 1192917 w 2164939"/>
              <a:gd name="connsiteY0-1324" fmla="*/ 1150 h 1647340"/>
              <a:gd name="connsiteX1-1325" fmla="*/ 47109 w 2164939"/>
              <a:gd name="connsiteY1-1326" fmla="*/ 1301735 h 1647340"/>
              <a:gd name="connsiteX2-1327" fmla="*/ 1887380 w 2164939"/>
              <a:gd name="connsiteY2-1328" fmla="*/ 1280089 h 1647340"/>
              <a:gd name="connsiteX3-1329" fmla="*/ 1192917 w 2164939"/>
              <a:gd name="connsiteY3-1330" fmla="*/ 1150 h 1647340"/>
              <a:gd name="connsiteX0-1331" fmla="*/ 1193028 w 2175340"/>
              <a:gd name="connsiteY0-1332" fmla="*/ 613 h 1646803"/>
              <a:gd name="connsiteX1-1333" fmla="*/ 47220 w 2175340"/>
              <a:gd name="connsiteY1-1334" fmla="*/ 1301198 h 1646803"/>
              <a:gd name="connsiteX2-1335" fmla="*/ 1887491 w 2175340"/>
              <a:gd name="connsiteY2-1336" fmla="*/ 1279552 h 1646803"/>
              <a:gd name="connsiteX3-1337" fmla="*/ 1193028 w 2175340"/>
              <a:gd name="connsiteY3-1338" fmla="*/ 613 h 1646803"/>
              <a:gd name="connsiteX0-1339" fmla="*/ 1193028 w 2125059"/>
              <a:gd name="connsiteY0-1340" fmla="*/ 577 h 1629643"/>
              <a:gd name="connsiteX1-1341" fmla="*/ 47220 w 2125059"/>
              <a:gd name="connsiteY1-1342" fmla="*/ 1301162 h 1629643"/>
              <a:gd name="connsiteX2-1343" fmla="*/ 1887491 w 2125059"/>
              <a:gd name="connsiteY2-1344" fmla="*/ 1279516 h 1629643"/>
              <a:gd name="connsiteX3-1345" fmla="*/ 1193028 w 2125059"/>
              <a:gd name="connsiteY3-1346" fmla="*/ 577 h 1629643"/>
              <a:gd name="connsiteX0-1347" fmla="*/ 1193028 w 2122923"/>
              <a:gd name="connsiteY0-1348" fmla="*/ 586 h 1634403"/>
              <a:gd name="connsiteX1-1349" fmla="*/ 47220 w 2122923"/>
              <a:gd name="connsiteY1-1350" fmla="*/ 1301171 h 1634403"/>
              <a:gd name="connsiteX2-1351" fmla="*/ 1887491 w 2122923"/>
              <a:gd name="connsiteY2-1352" fmla="*/ 1279525 h 1634403"/>
              <a:gd name="connsiteX3-1353" fmla="*/ 1193028 w 2122923"/>
              <a:gd name="connsiteY3-1354" fmla="*/ 586 h 1634403"/>
              <a:gd name="connsiteX0-1355" fmla="*/ 1248394 w 2178289"/>
              <a:gd name="connsiteY0-1356" fmla="*/ 586 h 1636304"/>
              <a:gd name="connsiteX1-1357" fmla="*/ 102586 w 2178289"/>
              <a:gd name="connsiteY1-1358" fmla="*/ 1301171 h 1636304"/>
              <a:gd name="connsiteX2-1359" fmla="*/ 1942857 w 2178289"/>
              <a:gd name="connsiteY2-1360" fmla="*/ 1279525 h 1636304"/>
              <a:gd name="connsiteX3-1361" fmla="*/ 1248394 w 2178289"/>
              <a:gd name="connsiteY3-1362" fmla="*/ 586 h 1636304"/>
              <a:gd name="connsiteX0-1363" fmla="*/ 1248394 w 2178289"/>
              <a:gd name="connsiteY0-1364" fmla="*/ 586 h 1636304"/>
              <a:gd name="connsiteX1-1365" fmla="*/ 102586 w 2178289"/>
              <a:gd name="connsiteY1-1366" fmla="*/ 1301171 h 1636304"/>
              <a:gd name="connsiteX2-1367" fmla="*/ 1942857 w 2178289"/>
              <a:gd name="connsiteY2-1368" fmla="*/ 1279525 h 1636304"/>
              <a:gd name="connsiteX3-1369" fmla="*/ 1248394 w 2178289"/>
              <a:gd name="connsiteY3-1370" fmla="*/ 586 h 1636304"/>
              <a:gd name="connsiteX0-1371" fmla="*/ 1251521 w 2181416"/>
              <a:gd name="connsiteY0-1372" fmla="*/ 586 h 1642736"/>
              <a:gd name="connsiteX1-1373" fmla="*/ 105713 w 2181416"/>
              <a:gd name="connsiteY1-1374" fmla="*/ 1301171 h 1642736"/>
              <a:gd name="connsiteX2-1375" fmla="*/ 1945984 w 2181416"/>
              <a:gd name="connsiteY2-1376" fmla="*/ 1279525 h 1642736"/>
              <a:gd name="connsiteX3-1377" fmla="*/ 1251521 w 2181416"/>
              <a:gd name="connsiteY3-1378" fmla="*/ 586 h 1642736"/>
              <a:gd name="connsiteX0-1379" fmla="*/ 1248543 w 2178438"/>
              <a:gd name="connsiteY0-1380" fmla="*/ 586 h 1634411"/>
              <a:gd name="connsiteX1-1381" fmla="*/ 102735 w 2178438"/>
              <a:gd name="connsiteY1-1382" fmla="*/ 1301171 h 1634411"/>
              <a:gd name="connsiteX2-1383" fmla="*/ 1943006 w 2178438"/>
              <a:gd name="connsiteY2-1384" fmla="*/ 1279525 h 1634411"/>
              <a:gd name="connsiteX3-1385" fmla="*/ 1248543 w 2178438"/>
              <a:gd name="connsiteY3-1386" fmla="*/ 586 h 1634411"/>
              <a:gd name="connsiteX0-1387" fmla="*/ 1248543 w 2178438"/>
              <a:gd name="connsiteY0-1388" fmla="*/ 586 h 1634411"/>
              <a:gd name="connsiteX1-1389" fmla="*/ 102735 w 2178438"/>
              <a:gd name="connsiteY1-1390" fmla="*/ 1301171 h 1634411"/>
              <a:gd name="connsiteX2-1391" fmla="*/ 1943006 w 2178438"/>
              <a:gd name="connsiteY2-1392" fmla="*/ 1279525 h 1634411"/>
              <a:gd name="connsiteX3-1393" fmla="*/ 1248543 w 2178438"/>
              <a:gd name="connsiteY3-1394" fmla="*/ 586 h 1634411"/>
              <a:gd name="connsiteX0-1395" fmla="*/ 1248543 w 2137968"/>
              <a:gd name="connsiteY0-1396" fmla="*/ 544 h 1645342"/>
              <a:gd name="connsiteX1-1397" fmla="*/ 102735 w 2137968"/>
              <a:gd name="connsiteY1-1398" fmla="*/ 1301129 h 1645342"/>
              <a:gd name="connsiteX2-1399" fmla="*/ 1943006 w 2137968"/>
              <a:gd name="connsiteY2-1400" fmla="*/ 1279483 h 1645342"/>
              <a:gd name="connsiteX3-1401" fmla="*/ 1248543 w 2137968"/>
              <a:gd name="connsiteY3-1402" fmla="*/ 544 h 1645342"/>
              <a:gd name="connsiteX0-1403" fmla="*/ 1242578 w 2132030"/>
              <a:gd name="connsiteY0-1404" fmla="*/ 321 h 1645119"/>
              <a:gd name="connsiteX1-1405" fmla="*/ 96770 w 2132030"/>
              <a:gd name="connsiteY1-1406" fmla="*/ 1300906 h 1645119"/>
              <a:gd name="connsiteX2-1407" fmla="*/ 1937041 w 2132030"/>
              <a:gd name="connsiteY2-1408" fmla="*/ 1279260 h 1645119"/>
              <a:gd name="connsiteX3-1409" fmla="*/ 1242578 w 2132030"/>
              <a:gd name="connsiteY3-1410" fmla="*/ 321 h 1645119"/>
              <a:gd name="connsiteX0-1411" fmla="*/ 1242564 w 2146243"/>
              <a:gd name="connsiteY0-1412" fmla="*/ 498 h 1645296"/>
              <a:gd name="connsiteX1-1413" fmla="*/ 96756 w 2146243"/>
              <a:gd name="connsiteY1-1414" fmla="*/ 1301083 h 1645296"/>
              <a:gd name="connsiteX2-1415" fmla="*/ 1937027 w 2146243"/>
              <a:gd name="connsiteY2-1416" fmla="*/ 1279437 h 1645296"/>
              <a:gd name="connsiteX3-1417" fmla="*/ 1242564 w 2146243"/>
              <a:gd name="connsiteY3-1418" fmla="*/ 498 h 1645296"/>
              <a:gd name="connsiteX0-1419" fmla="*/ 1244618 w 2148298"/>
              <a:gd name="connsiteY0-1420" fmla="*/ 498 h 1646970"/>
              <a:gd name="connsiteX1-1421" fmla="*/ 98810 w 2148298"/>
              <a:gd name="connsiteY1-1422" fmla="*/ 1301083 h 1646970"/>
              <a:gd name="connsiteX2-1423" fmla="*/ 1939081 w 2148298"/>
              <a:gd name="connsiteY2-1424" fmla="*/ 1279437 h 1646970"/>
              <a:gd name="connsiteX3-1425" fmla="*/ 1244618 w 2148298"/>
              <a:gd name="connsiteY3-1426" fmla="*/ 498 h 1646970"/>
              <a:gd name="connsiteX0-1427" fmla="*/ 1248642 w 2152322"/>
              <a:gd name="connsiteY0-1428" fmla="*/ 498 h 1650135"/>
              <a:gd name="connsiteX1-1429" fmla="*/ 102834 w 2152322"/>
              <a:gd name="connsiteY1-1430" fmla="*/ 1301083 h 1650135"/>
              <a:gd name="connsiteX2-1431" fmla="*/ 1943105 w 2152322"/>
              <a:gd name="connsiteY2-1432" fmla="*/ 1279437 h 1650135"/>
              <a:gd name="connsiteX3-1433" fmla="*/ 1248642 w 2152322"/>
              <a:gd name="connsiteY3-1434" fmla="*/ 498 h 1650135"/>
              <a:gd name="connsiteX0-1435" fmla="*/ 1176337 w 1908054"/>
              <a:gd name="connsiteY0-1436" fmla="*/ 4 h 1452712"/>
              <a:gd name="connsiteX1-1437" fmla="*/ 40297 w 1908054"/>
              <a:gd name="connsiteY1-1438" fmla="*/ 1291792 h 1452712"/>
              <a:gd name="connsiteX2-1439" fmla="*/ 1870800 w 1908054"/>
              <a:gd name="connsiteY2-1440" fmla="*/ 1278943 h 1452712"/>
              <a:gd name="connsiteX3-1441" fmla="*/ 1176337 w 1908054"/>
              <a:gd name="connsiteY3-1442" fmla="*/ 4 h 1452712"/>
              <a:gd name="connsiteX0-1443" fmla="*/ 1213429 w 1945145"/>
              <a:gd name="connsiteY0-1444" fmla="*/ 4 h 1461992"/>
              <a:gd name="connsiteX1-1445" fmla="*/ 77389 w 1945145"/>
              <a:gd name="connsiteY1-1446" fmla="*/ 1291792 h 1461992"/>
              <a:gd name="connsiteX2-1447" fmla="*/ 1907892 w 1945145"/>
              <a:gd name="connsiteY2-1448" fmla="*/ 1278943 h 1461992"/>
              <a:gd name="connsiteX3-1449" fmla="*/ 1213429 w 1945145"/>
              <a:gd name="connsiteY3-1450" fmla="*/ 4 h 1461992"/>
              <a:gd name="connsiteX0-1451" fmla="*/ 1213429 w 2049478"/>
              <a:gd name="connsiteY0-1452" fmla="*/ 6 h 1470422"/>
              <a:gd name="connsiteX1-1453" fmla="*/ 77389 w 2049478"/>
              <a:gd name="connsiteY1-1454" fmla="*/ 1291794 h 1470422"/>
              <a:gd name="connsiteX2-1455" fmla="*/ 1907892 w 2049478"/>
              <a:gd name="connsiteY2-1456" fmla="*/ 1278945 h 1470422"/>
              <a:gd name="connsiteX3-1457" fmla="*/ 1213429 w 2049478"/>
              <a:gd name="connsiteY3-1458" fmla="*/ 6 h 1470422"/>
              <a:gd name="connsiteX0-1459" fmla="*/ 1213429 w 2092777"/>
              <a:gd name="connsiteY0-1460" fmla="*/ 6 h 1626259"/>
              <a:gd name="connsiteX1-1461" fmla="*/ 77389 w 2092777"/>
              <a:gd name="connsiteY1-1462" fmla="*/ 1291794 h 1626259"/>
              <a:gd name="connsiteX2-1463" fmla="*/ 1907892 w 2092777"/>
              <a:gd name="connsiteY2-1464" fmla="*/ 1278945 h 1626259"/>
              <a:gd name="connsiteX3-1465" fmla="*/ 1213429 w 2092777"/>
              <a:gd name="connsiteY3-1466" fmla="*/ 6 h 1626259"/>
              <a:gd name="connsiteX0-1467" fmla="*/ 1213429 w 2091790"/>
              <a:gd name="connsiteY0-1468" fmla="*/ 7 h 1651396"/>
              <a:gd name="connsiteX1-1469" fmla="*/ 77389 w 2091790"/>
              <a:gd name="connsiteY1-1470" fmla="*/ 1291795 h 1651396"/>
              <a:gd name="connsiteX2-1471" fmla="*/ 1907892 w 2091790"/>
              <a:gd name="connsiteY2-1472" fmla="*/ 1278946 h 1651396"/>
              <a:gd name="connsiteX3-1473" fmla="*/ 1213429 w 2091790"/>
              <a:gd name="connsiteY3-1474" fmla="*/ 7 h 1651396"/>
              <a:gd name="connsiteX0-1475" fmla="*/ 1257248 w 2135556"/>
              <a:gd name="connsiteY0-1476" fmla="*/ 413 h 1651802"/>
              <a:gd name="connsiteX1-1477" fmla="*/ 121208 w 2135556"/>
              <a:gd name="connsiteY1-1478" fmla="*/ 1292201 h 1651802"/>
              <a:gd name="connsiteX2-1479" fmla="*/ 1951711 w 2135556"/>
              <a:gd name="connsiteY2-1480" fmla="*/ 1279352 h 1651802"/>
              <a:gd name="connsiteX3-1481" fmla="*/ 1257248 w 2135556"/>
              <a:gd name="connsiteY3-1482" fmla="*/ 413 h 1651802"/>
              <a:gd name="connsiteX0-1483" fmla="*/ 1257046 w 2194417"/>
              <a:gd name="connsiteY0-1484" fmla="*/ 4642 h 1656031"/>
              <a:gd name="connsiteX1-1485" fmla="*/ 121006 w 2194417"/>
              <a:gd name="connsiteY1-1486" fmla="*/ 1296430 h 1656031"/>
              <a:gd name="connsiteX2-1487" fmla="*/ 1951509 w 2194417"/>
              <a:gd name="connsiteY2-1488" fmla="*/ 1283581 h 1656031"/>
              <a:gd name="connsiteX3-1489" fmla="*/ 1257046 w 2194417"/>
              <a:gd name="connsiteY3-1490" fmla="*/ 4642 h 1656031"/>
              <a:gd name="connsiteX0-1491" fmla="*/ 1257046 w 2181567"/>
              <a:gd name="connsiteY0-1492" fmla="*/ 4439 h 1657338"/>
              <a:gd name="connsiteX1-1493" fmla="*/ 121006 w 2181567"/>
              <a:gd name="connsiteY1-1494" fmla="*/ 1296227 h 1657338"/>
              <a:gd name="connsiteX2-1495" fmla="*/ 1951509 w 2181567"/>
              <a:gd name="connsiteY2-1496" fmla="*/ 1283378 h 1657338"/>
              <a:gd name="connsiteX3-1497" fmla="*/ 1257046 w 2181567"/>
              <a:gd name="connsiteY3-1498" fmla="*/ 4439 h 1657338"/>
              <a:gd name="connsiteX0-1499" fmla="*/ 1257046 w 2182501"/>
              <a:gd name="connsiteY0-1500" fmla="*/ 4428 h 1644095"/>
              <a:gd name="connsiteX1-1501" fmla="*/ 121006 w 2182501"/>
              <a:gd name="connsiteY1-1502" fmla="*/ 1296216 h 1644095"/>
              <a:gd name="connsiteX2-1503" fmla="*/ 1951509 w 2182501"/>
              <a:gd name="connsiteY2-1504" fmla="*/ 1283367 h 1644095"/>
              <a:gd name="connsiteX3-1505" fmla="*/ 1257046 w 2182501"/>
              <a:gd name="connsiteY3-1506" fmla="*/ 4428 h 1644095"/>
              <a:gd name="connsiteX0-1507" fmla="*/ 1258955 w 2184410"/>
              <a:gd name="connsiteY0-1508" fmla="*/ 4428 h 1649991"/>
              <a:gd name="connsiteX1-1509" fmla="*/ 122915 w 2184410"/>
              <a:gd name="connsiteY1-1510" fmla="*/ 1296216 h 1649991"/>
              <a:gd name="connsiteX2-1511" fmla="*/ 1953418 w 2184410"/>
              <a:gd name="connsiteY2-1512" fmla="*/ 1283367 h 1649991"/>
              <a:gd name="connsiteX3-1513" fmla="*/ 1258955 w 2184410"/>
              <a:gd name="connsiteY3-1514" fmla="*/ 4428 h 1649991"/>
              <a:gd name="connsiteX0-1515" fmla="*/ 1258955 w 2184410"/>
              <a:gd name="connsiteY0-1516" fmla="*/ 4428 h 1649991"/>
              <a:gd name="connsiteX1-1517" fmla="*/ 122915 w 2184410"/>
              <a:gd name="connsiteY1-1518" fmla="*/ 1296216 h 1649991"/>
              <a:gd name="connsiteX2-1519" fmla="*/ 1953418 w 2184410"/>
              <a:gd name="connsiteY2-1520" fmla="*/ 1283367 h 1649991"/>
              <a:gd name="connsiteX3-1521" fmla="*/ 1258955 w 2184410"/>
              <a:gd name="connsiteY3-1522" fmla="*/ 4428 h 1649991"/>
              <a:gd name="connsiteX0-1523" fmla="*/ 1270893 w 2196348"/>
              <a:gd name="connsiteY0-1524" fmla="*/ 4428 h 1656216"/>
              <a:gd name="connsiteX1-1525" fmla="*/ 134853 w 2196348"/>
              <a:gd name="connsiteY1-1526" fmla="*/ 1296216 h 1656216"/>
              <a:gd name="connsiteX2-1527" fmla="*/ 1965356 w 2196348"/>
              <a:gd name="connsiteY2-1528" fmla="*/ 1283367 h 1656216"/>
              <a:gd name="connsiteX3-1529" fmla="*/ 1270893 w 2196348"/>
              <a:gd name="connsiteY3-1530" fmla="*/ 4428 h 1656216"/>
              <a:gd name="connsiteX0-1531" fmla="*/ 1270893 w 2198502"/>
              <a:gd name="connsiteY0-1532" fmla="*/ 4404 h 1645014"/>
              <a:gd name="connsiteX1-1533" fmla="*/ 134853 w 2198502"/>
              <a:gd name="connsiteY1-1534" fmla="*/ 1296192 h 1645014"/>
              <a:gd name="connsiteX2-1535" fmla="*/ 1965356 w 2198502"/>
              <a:gd name="connsiteY2-1536" fmla="*/ 1283343 h 1645014"/>
              <a:gd name="connsiteX3-1537" fmla="*/ 1270893 w 2198502"/>
              <a:gd name="connsiteY3-1538" fmla="*/ 4404 h 1645014"/>
              <a:gd name="connsiteX0-1539" fmla="*/ 1278297 w 2205906"/>
              <a:gd name="connsiteY0-1540" fmla="*/ 4404 h 1653270"/>
              <a:gd name="connsiteX1-1541" fmla="*/ 142257 w 2205906"/>
              <a:gd name="connsiteY1-1542" fmla="*/ 1296192 h 1653270"/>
              <a:gd name="connsiteX2-1543" fmla="*/ 1972760 w 2205906"/>
              <a:gd name="connsiteY2-1544" fmla="*/ 1283343 h 1653270"/>
              <a:gd name="connsiteX3-1545" fmla="*/ 1278297 w 2205906"/>
              <a:gd name="connsiteY3-1546" fmla="*/ 4404 h 1653270"/>
              <a:gd name="connsiteX0-1547" fmla="*/ 1278297 w 2197345"/>
              <a:gd name="connsiteY0-1548" fmla="*/ 4261 h 1653685"/>
              <a:gd name="connsiteX1-1549" fmla="*/ 142257 w 2197345"/>
              <a:gd name="connsiteY1-1550" fmla="*/ 1296049 h 1653685"/>
              <a:gd name="connsiteX2-1551" fmla="*/ 1972760 w 2197345"/>
              <a:gd name="connsiteY2-1552" fmla="*/ 1283200 h 1653685"/>
              <a:gd name="connsiteX3-1553" fmla="*/ 1278297 w 2197345"/>
              <a:gd name="connsiteY3-1554" fmla="*/ 4261 h 1653685"/>
              <a:gd name="connsiteX0-1555" fmla="*/ 1278297 w 2207466"/>
              <a:gd name="connsiteY0-1556" fmla="*/ 4153 h 1634305"/>
              <a:gd name="connsiteX1-1557" fmla="*/ 142257 w 2207466"/>
              <a:gd name="connsiteY1-1558" fmla="*/ 1295941 h 1634305"/>
              <a:gd name="connsiteX2-1559" fmla="*/ 1972760 w 2207466"/>
              <a:gd name="connsiteY2-1560" fmla="*/ 1283092 h 1634305"/>
              <a:gd name="connsiteX3-1561" fmla="*/ 1278297 w 2207466"/>
              <a:gd name="connsiteY3-1562" fmla="*/ 4153 h 1634305"/>
              <a:gd name="connsiteX0-1563" fmla="*/ 1278541 w 2202557"/>
              <a:gd name="connsiteY0-1564" fmla="*/ 1436 h 1631588"/>
              <a:gd name="connsiteX1-1565" fmla="*/ 142501 w 2202557"/>
              <a:gd name="connsiteY1-1566" fmla="*/ 1293224 h 1631588"/>
              <a:gd name="connsiteX2-1567" fmla="*/ 1973004 w 2202557"/>
              <a:gd name="connsiteY2-1568" fmla="*/ 1280375 h 1631588"/>
              <a:gd name="connsiteX3-1569" fmla="*/ 1278541 w 2202557"/>
              <a:gd name="connsiteY3-1570" fmla="*/ 1436 h 1631588"/>
              <a:gd name="connsiteX0-1571" fmla="*/ 1278541 w 2207901"/>
              <a:gd name="connsiteY0-1572" fmla="*/ 1414 h 1631566"/>
              <a:gd name="connsiteX1-1573" fmla="*/ 142501 w 2207901"/>
              <a:gd name="connsiteY1-1574" fmla="*/ 1293202 h 1631566"/>
              <a:gd name="connsiteX2-1575" fmla="*/ 1973004 w 2207901"/>
              <a:gd name="connsiteY2-1576" fmla="*/ 1280353 h 1631566"/>
              <a:gd name="connsiteX3-1577" fmla="*/ 1278541 w 2207901"/>
              <a:gd name="connsiteY3-1578" fmla="*/ 1414 h 1631566"/>
            </a:gdLst>
            <a:ahLst/>
            <a:cxnLst>
              <a:cxn ang="0">
                <a:pos x="connsiteX0-1" y="connsiteY0-2"/>
              </a:cxn>
              <a:cxn ang="0">
                <a:pos x="connsiteX1-3" y="connsiteY1-4"/>
              </a:cxn>
              <a:cxn ang="0">
                <a:pos x="connsiteX2-5" y="connsiteY2-6"/>
              </a:cxn>
              <a:cxn ang="0">
                <a:pos x="connsiteX3-7" y="connsiteY3-8"/>
              </a:cxn>
            </a:cxnLst>
            <a:rect l="l" t="t" r="r" b="b"/>
            <a:pathLst>
              <a:path w="2207901" h="1631566">
                <a:moveTo>
                  <a:pt x="1278541" y="1414"/>
                </a:moveTo>
                <a:cubicBezTo>
                  <a:pt x="365139" y="47636"/>
                  <a:pt x="-305296" y="762099"/>
                  <a:pt x="142501" y="1293202"/>
                </a:cubicBezTo>
                <a:cubicBezTo>
                  <a:pt x="412516" y="1613449"/>
                  <a:pt x="1498610" y="1864408"/>
                  <a:pt x="1973004" y="1280353"/>
                </a:cubicBezTo>
                <a:cubicBezTo>
                  <a:pt x="2552666" y="566696"/>
                  <a:pt x="1959256" y="-33033"/>
                  <a:pt x="1278541" y="1414"/>
                </a:cubicBezTo>
                <a:close/>
              </a:path>
            </a:pathLst>
          </a:custGeom>
          <a:gradFill>
            <a:gsLst>
              <a:gs pos="0">
                <a:schemeClr val="accent1">
                  <a:alpha val="40000"/>
                </a:schemeClr>
              </a:gs>
              <a:gs pos="100000">
                <a:schemeClr val="accent1">
                  <a:alpha val="10000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lt1"/>
              </a:solidFill>
            </a:endParaRPr>
          </a:p>
        </p:txBody>
      </p:sp>
      <p:sp>
        <p:nvSpPr>
          <p:cNvPr id="13" name="矩形 2"/>
          <p:cNvSpPr/>
          <p:nvPr>
            <p:custDataLst>
              <p:tags r:id="rId3"/>
            </p:custDataLst>
          </p:nvPr>
        </p:nvSpPr>
        <p:spPr>
          <a:xfrm>
            <a:off x="742315" y="3323590"/>
            <a:ext cx="2580005" cy="2087880"/>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长期的职业焦虑会导致情绪上的紧张与不安，面对工作压力和职业发展的不确定性时，职业焦虑者常常感到无法放松，担心工作出错或被批评，情绪波动大，易怒、易悲，这可能影响与家人和同事的关系。</a:t>
            </a:r>
            <a:endParaRPr lang="zh-CN" altLang="en-US" sz="1600" kern="0">
              <a:ln>
                <a:noFill/>
                <a:prstDash val="sysDot"/>
              </a:ln>
              <a:solidFill>
                <a:schemeClr val="tx1">
                  <a:lumMod val="85000"/>
                  <a:lumOff val="15000"/>
                </a:schemeClr>
              </a:solidFill>
              <a:latin typeface="+mn-ea"/>
              <a:cs typeface="+mn-ea"/>
            </a:endParaRPr>
          </a:p>
        </p:txBody>
      </p:sp>
      <p:sp>
        <p:nvSpPr>
          <p:cNvPr id="14" name="矩形 3"/>
          <p:cNvSpPr/>
          <p:nvPr>
            <p:custDataLst>
              <p:tags r:id="rId4"/>
            </p:custDataLst>
          </p:nvPr>
        </p:nvSpPr>
        <p:spPr>
          <a:xfrm>
            <a:off x="796290" y="2701290"/>
            <a:ext cx="2311400" cy="622300"/>
          </a:xfrm>
          <a:prstGeom prst="rect">
            <a:avLst/>
          </a:prstGeom>
          <a:noFill/>
        </p:spPr>
        <p:txBody>
          <a:bodyPr wrap="square" lIns="0" tIns="0" rIns="0" bIns="0" rtlCol="0" anchor="ctr">
            <a:noAutofit/>
          </a:bodyPr>
          <a:p>
            <a:pPr algn="ctr">
              <a:spcBef>
                <a:spcPct val="0"/>
              </a:spcBef>
              <a:spcAft>
                <a:spcPct val="0"/>
              </a:spcAft>
            </a:pPr>
            <a:r>
              <a:rPr lang="zh-CN" altLang="en-US" b="1" kern="0">
                <a:solidFill>
                  <a:schemeClr val="accent1"/>
                </a:solidFill>
                <a:latin typeface="+mn-ea"/>
                <a:cs typeface="+mn-ea"/>
              </a:rPr>
              <a:t>情绪紧张与不安的后果</a:t>
            </a:r>
            <a:endParaRPr lang="zh-CN" altLang="en-US" b="1" kern="0">
              <a:solidFill>
                <a:schemeClr val="accent1"/>
              </a:solidFill>
              <a:latin typeface="+mn-ea"/>
              <a:cs typeface="+mn-ea"/>
            </a:endParaRPr>
          </a:p>
        </p:txBody>
      </p:sp>
      <p:sp>
        <p:nvSpPr>
          <p:cNvPr id="15" name="任意多边形: 形状 32"/>
          <p:cNvSpPr/>
          <p:nvPr>
            <p:custDataLst>
              <p:tags r:id="rId5"/>
            </p:custDataLst>
          </p:nvPr>
        </p:nvSpPr>
        <p:spPr>
          <a:xfrm>
            <a:off x="6659245" y="1069340"/>
            <a:ext cx="1709420" cy="1393190"/>
          </a:xfrm>
          <a:custGeom>
            <a:avLst/>
            <a:gdLst>
              <a:gd name="connsiteX0" fmla="*/ 121322 w 2188290"/>
              <a:gd name="connsiteY0" fmla="*/ 529008 h 1710940"/>
              <a:gd name="connsiteX1" fmla="*/ 107035 w 2188290"/>
              <a:gd name="connsiteY1" fmla="*/ 1105270 h 1710940"/>
              <a:gd name="connsiteX2" fmla="*/ 597572 w 2188290"/>
              <a:gd name="connsiteY2" fmla="*/ 1610095 h 1710940"/>
              <a:gd name="connsiteX3" fmla="*/ 1426247 w 2188290"/>
              <a:gd name="connsiteY3" fmla="*/ 1691058 h 1710940"/>
              <a:gd name="connsiteX4" fmla="*/ 1992985 w 2188290"/>
              <a:gd name="connsiteY4" fmla="*/ 1352920 h 1710940"/>
              <a:gd name="connsiteX5" fmla="*/ 2154910 w 2188290"/>
              <a:gd name="connsiteY5" fmla="*/ 624258 h 1710940"/>
              <a:gd name="connsiteX6" fmla="*/ 1402435 w 2188290"/>
              <a:gd name="connsiteY6" fmla="*/ 370 h 1710940"/>
              <a:gd name="connsiteX7" fmla="*/ 121322 w 2188290"/>
              <a:gd name="connsiteY7" fmla="*/ 529008 h 1710940"/>
              <a:gd name="connsiteX0-1" fmla="*/ 242326 w 2094982"/>
              <a:gd name="connsiteY0-2" fmla="*/ 331978 h 1718697"/>
              <a:gd name="connsiteX1-3" fmla="*/ 13727 w 2094982"/>
              <a:gd name="connsiteY1-4" fmla="*/ 1113027 h 1718697"/>
              <a:gd name="connsiteX2-5" fmla="*/ 504264 w 2094982"/>
              <a:gd name="connsiteY2-6" fmla="*/ 1617852 h 1718697"/>
              <a:gd name="connsiteX3-7" fmla="*/ 1332939 w 2094982"/>
              <a:gd name="connsiteY3-8" fmla="*/ 1698815 h 1718697"/>
              <a:gd name="connsiteX4-9" fmla="*/ 1899677 w 2094982"/>
              <a:gd name="connsiteY4-10" fmla="*/ 1360677 h 1718697"/>
              <a:gd name="connsiteX5-11" fmla="*/ 2061602 w 2094982"/>
              <a:gd name="connsiteY5-12" fmla="*/ 632015 h 1718697"/>
              <a:gd name="connsiteX6-13" fmla="*/ 1309127 w 2094982"/>
              <a:gd name="connsiteY6-14" fmla="*/ 8127 h 1718697"/>
              <a:gd name="connsiteX7-15" fmla="*/ 242326 w 2094982"/>
              <a:gd name="connsiteY7-16" fmla="*/ 331978 h 1718697"/>
              <a:gd name="connsiteX0-17" fmla="*/ 243881 w 2096537"/>
              <a:gd name="connsiteY0-18" fmla="*/ 334570 h 1721289"/>
              <a:gd name="connsiteX1-19" fmla="*/ 15282 w 2096537"/>
              <a:gd name="connsiteY1-20" fmla="*/ 1115619 h 1721289"/>
              <a:gd name="connsiteX2-21" fmla="*/ 505819 w 2096537"/>
              <a:gd name="connsiteY2-22" fmla="*/ 1620444 h 1721289"/>
              <a:gd name="connsiteX3-23" fmla="*/ 1334494 w 2096537"/>
              <a:gd name="connsiteY3-24" fmla="*/ 1701407 h 1721289"/>
              <a:gd name="connsiteX4-25" fmla="*/ 1901232 w 2096537"/>
              <a:gd name="connsiteY4-26" fmla="*/ 1363269 h 1721289"/>
              <a:gd name="connsiteX5-27" fmla="*/ 2063157 w 2096537"/>
              <a:gd name="connsiteY5-28" fmla="*/ 634607 h 1721289"/>
              <a:gd name="connsiteX6-29" fmla="*/ 1310682 w 2096537"/>
              <a:gd name="connsiteY6-30" fmla="*/ 10719 h 1721289"/>
              <a:gd name="connsiteX7-31" fmla="*/ 243881 w 2096537"/>
              <a:gd name="connsiteY7-32" fmla="*/ 334570 h 1721289"/>
              <a:gd name="connsiteX0-33" fmla="*/ 243881 w 2096537"/>
              <a:gd name="connsiteY0-34" fmla="*/ 330292 h 1717011"/>
              <a:gd name="connsiteX1-35" fmla="*/ 15282 w 2096537"/>
              <a:gd name="connsiteY1-36" fmla="*/ 1111341 h 1717011"/>
              <a:gd name="connsiteX2-37" fmla="*/ 505819 w 2096537"/>
              <a:gd name="connsiteY2-38" fmla="*/ 1616166 h 1717011"/>
              <a:gd name="connsiteX3-39" fmla="*/ 1334494 w 2096537"/>
              <a:gd name="connsiteY3-40" fmla="*/ 1697129 h 1717011"/>
              <a:gd name="connsiteX4-41" fmla="*/ 1901232 w 2096537"/>
              <a:gd name="connsiteY4-42" fmla="*/ 1358991 h 1717011"/>
              <a:gd name="connsiteX5-43" fmla="*/ 2063157 w 2096537"/>
              <a:gd name="connsiteY5-44" fmla="*/ 630329 h 1717011"/>
              <a:gd name="connsiteX6-45" fmla="*/ 1310682 w 2096537"/>
              <a:gd name="connsiteY6-46" fmla="*/ 6441 h 1717011"/>
              <a:gd name="connsiteX7-47" fmla="*/ 243881 w 2096537"/>
              <a:gd name="connsiteY7-48" fmla="*/ 330292 h 1717011"/>
              <a:gd name="connsiteX0-49" fmla="*/ 241858 w 2094514"/>
              <a:gd name="connsiteY0-50" fmla="*/ 314505 h 1701224"/>
              <a:gd name="connsiteX1-51" fmla="*/ 13259 w 2094514"/>
              <a:gd name="connsiteY1-52" fmla="*/ 1095554 h 1701224"/>
              <a:gd name="connsiteX2-53" fmla="*/ 503796 w 2094514"/>
              <a:gd name="connsiteY2-54" fmla="*/ 1600379 h 1701224"/>
              <a:gd name="connsiteX3-55" fmla="*/ 1332471 w 2094514"/>
              <a:gd name="connsiteY3-56" fmla="*/ 1681342 h 1701224"/>
              <a:gd name="connsiteX4-57" fmla="*/ 1899209 w 2094514"/>
              <a:gd name="connsiteY4-58" fmla="*/ 1343204 h 1701224"/>
              <a:gd name="connsiteX5-59" fmla="*/ 2061134 w 2094514"/>
              <a:gd name="connsiteY5-60" fmla="*/ 614542 h 1701224"/>
              <a:gd name="connsiteX6-61" fmla="*/ 1280084 w 2094514"/>
              <a:gd name="connsiteY6-62" fmla="*/ 4942 h 1701224"/>
              <a:gd name="connsiteX7-63" fmla="*/ 241858 w 2094514"/>
              <a:gd name="connsiteY7-64" fmla="*/ 314505 h 1701224"/>
              <a:gd name="connsiteX0-65" fmla="*/ 241858 w 2094514"/>
              <a:gd name="connsiteY0-66" fmla="*/ 320819 h 1707538"/>
              <a:gd name="connsiteX1-67" fmla="*/ 13259 w 2094514"/>
              <a:gd name="connsiteY1-68" fmla="*/ 1101868 h 1707538"/>
              <a:gd name="connsiteX2-69" fmla="*/ 503796 w 2094514"/>
              <a:gd name="connsiteY2-70" fmla="*/ 1606693 h 1707538"/>
              <a:gd name="connsiteX3-71" fmla="*/ 1332471 w 2094514"/>
              <a:gd name="connsiteY3-72" fmla="*/ 1687656 h 1707538"/>
              <a:gd name="connsiteX4-73" fmla="*/ 1899209 w 2094514"/>
              <a:gd name="connsiteY4-74" fmla="*/ 1349518 h 1707538"/>
              <a:gd name="connsiteX5-75" fmla="*/ 2061134 w 2094514"/>
              <a:gd name="connsiteY5-76" fmla="*/ 620856 h 1707538"/>
              <a:gd name="connsiteX6-77" fmla="*/ 1280084 w 2094514"/>
              <a:gd name="connsiteY6-78" fmla="*/ 11256 h 1707538"/>
              <a:gd name="connsiteX7-79" fmla="*/ 241858 w 2094514"/>
              <a:gd name="connsiteY7-80" fmla="*/ 320819 h 1707538"/>
              <a:gd name="connsiteX0-81" fmla="*/ 241858 w 2094514"/>
              <a:gd name="connsiteY0-82" fmla="*/ 325201 h 1711920"/>
              <a:gd name="connsiteX1-83" fmla="*/ 13259 w 2094514"/>
              <a:gd name="connsiteY1-84" fmla="*/ 1106250 h 1711920"/>
              <a:gd name="connsiteX2-85" fmla="*/ 503796 w 2094514"/>
              <a:gd name="connsiteY2-86" fmla="*/ 1611075 h 1711920"/>
              <a:gd name="connsiteX3-87" fmla="*/ 1332471 w 2094514"/>
              <a:gd name="connsiteY3-88" fmla="*/ 1692038 h 1711920"/>
              <a:gd name="connsiteX4-89" fmla="*/ 1899209 w 2094514"/>
              <a:gd name="connsiteY4-90" fmla="*/ 1353900 h 1711920"/>
              <a:gd name="connsiteX5-91" fmla="*/ 2061134 w 2094514"/>
              <a:gd name="connsiteY5-92" fmla="*/ 625238 h 1711920"/>
              <a:gd name="connsiteX6-93" fmla="*/ 1280084 w 2094514"/>
              <a:gd name="connsiteY6-94" fmla="*/ 15638 h 1711920"/>
              <a:gd name="connsiteX7-95" fmla="*/ 241858 w 2094514"/>
              <a:gd name="connsiteY7-96" fmla="*/ 325201 h 1711920"/>
              <a:gd name="connsiteX0-97" fmla="*/ 246195 w 2098851"/>
              <a:gd name="connsiteY0-98" fmla="*/ 325201 h 1705826"/>
              <a:gd name="connsiteX1-99" fmla="*/ 17596 w 2098851"/>
              <a:gd name="connsiteY1-100" fmla="*/ 1106250 h 1705826"/>
              <a:gd name="connsiteX2-101" fmla="*/ 574808 w 2098851"/>
              <a:gd name="connsiteY2-102" fmla="*/ 1587263 h 1705826"/>
              <a:gd name="connsiteX3-103" fmla="*/ 1336808 w 2098851"/>
              <a:gd name="connsiteY3-104" fmla="*/ 1692038 h 1705826"/>
              <a:gd name="connsiteX4-105" fmla="*/ 1903546 w 2098851"/>
              <a:gd name="connsiteY4-106" fmla="*/ 1353900 h 1705826"/>
              <a:gd name="connsiteX5-107" fmla="*/ 2065471 w 2098851"/>
              <a:gd name="connsiteY5-108" fmla="*/ 625238 h 1705826"/>
              <a:gd name="connsiteX6-109" fmla="*/ 1284421 w 2098851"/>
              <a:gd name="connsiteY6-110" fmla="*/ 15638 h 1705826"/>
              <a:gd name="connsiteX7-111" fmla="*/ 246195 w 2098851"/>
              <a:gd name="connsiteY7-112" fmla="*/ 325201 h 1705826"/>
              <a:gd name="connsiteX0-113" fmla="*/ 246195 w 2098851"/>
              <a:gd name="connsiteY0-114" fmla="*/ 325201 h 1701589"/>
              <a:gd name="connsiteX1-115" fmla="*/ 17596 w 2098851"/>
              <a:gd name="connsiteY1-116" fmla="*/ 1106250 h 1701589"/>
              <a:gd name="connsiteX2-117" fmla="*/ 574808 w 2098851"/>
              <a:gd name="connsiteY2-118" fmla="*/ 1587263 h 1701589"/>
              <a:gd name="connsiteX3-119" fmla="*/ 1336808 w 2098851"/>
              <a:gd name="connsiteY3-120" fmla="*/ 1692038 h 1701589"/>
              <a:gd name="connsiteX4-121" fmla="*/ 1903546 w 2098851"/>
              <a:gd name="connsiteY4-122" fmla="*/ 1353900 h 1701589"/>
              <a:gd name="connsiteX5-123" fmla="*/ 2065471 w 2098851"/>
              <a:gd name="connsiteY5-124" fmla="*/ 625238 h 1701589"/>
              <a:gd name="connsiteX6-125" fmla="*/ 1284421 w 2098851"/>
              <a:gd name="connsiteY6-126" fmla="*/ 15638 h 1701589"/>
              <a:gd name="connsiteX7-127" fmla="*/ 246195 w 2098851"/>
              <a:gd name="connsiteY7-128" fmla="*/ 325201 h 1701589"/>
              <a:gd name="connsiteX0-129" fmla="*/ 200636 w 2053292"/>
              <a:gd name="connsiteY0-130" fmla="*/ 325244 h 1705765"/>
              <a:gd name="connsiteX1-131" fmla="*/ 24425 w 2053292"/>
              <a:gd name="connsiteY1-132" fmla="*/ 1111055 h 1705765"/>
              <a:gd name="connsiteX2-133" fmla="*/ 529249 w 2053292"/>
              <a:gd name="connsiteY2-134" fmla="*/ 1587306 h 1705765"/>
              <a:gd name="connsiteX3-135" fmla="*/ 1291249 w 2053292"/>
              <a:gd name="connsiteY3-136" fmla="*/ 1692081 h 1705765"/>
              <a:gd name="connsiteX4-137" fmla="*/ 1857987 w 2053292"/>
              <a:gd name="connsiteY4-138" fmla="*/ 1353943 h 1705765"/>
              <a:gd name="connsiteX5-139" fmla="*/ 2019912 w 2053292"/>
              <a:gd name="connsiteY5-140" fmla="*/ 625281 h 1705765"/>
              <a:gd name="connsiteX6-141" fmla="*/ 1238862 w 2053292"/>
              <a:gd name="connsiteY6-142" fmla="*/ 15681 h 1705765"/>
              <a:gd name="connsiteX7-143" fmla="*/ 200636 w 2053292"/>
              <a:gd name="connsiteY7-144" fmla="*/ 325244 h 1705765"/>
              <a:gd name="connsiteX0-145" fmla="*/ 227864 w 2080520"/>
              <a:gd name="connsiteY0-146" fmla="*/ 325244 h 1705765"/>
              <a:gd name="connsiteX1-147" fmla="*/ 51653 w 2080520"/>
              <a:gd name="connsiteY1-148" fmla="*/ 1111055 h 1705765"/>
              <a:gd name="connsiteX2-149" fmla="*/ 556477 w 2080520"/>
              <a:gd name="connsiteY2-150" fmla="*/ 1587306 h 1705765"/>
              <a:gd name="connsiteX3-151" fmla="*/ 1318477 w 2080520"/>
              <a:gd name="connsiteY3-152" fmla="*/ 1692081 h 1705765"/>
              <a:gd name="connsiteX4-153" fmla="*/ 1885215 w 2080520"/>
              <a:gd name="connsiteY4-154" fmla="*/ 1353943 h 1705765"/>
              <a:gd name="connsiteX5-155" fmla="*/ 2047140 w 2080520"/>
              <a:gd name="connsiteY5-156" fmla="*/ 625281 h 1705765"/>
              <a:gd name="connsiteX6-157" fmla="*/ 1266090 w 2080520"/>
              <a:gd name="connsiteY6-158" fmla="*/ 15681 h 1705765"/>
              <a:gd name="connsiteX7-159" fmla="*/ 227864 w 2080520"/>
              <a:gd name="connsiteY7-160" fmla="*/ 325244 h 1705765"/>
              <a:gd name="connsiteX0-161" fmla="*/ 202024 w 2054680"/>
              <a:gd name="connsiteY0-162" fmla="*/ 325244 h 1716500"/>
              <a:gd name="connsiteX1-163" fmla="*/ 25813 w 2054680"/>
              <a:gd name="connsiteY1-164" fmla="*/ 1111055 h 1716500"/>
              <a:gd name="connsiteX2-165" fmla="*/ 549687 w 2054680"/>
              <a:gd name="connsiteY2-166" fmla="*/ 1625406 h 1716500"/>
              <a:gd name="connsiteX3-167" fmla="*/ 1292637 w 2054680"/>
              <a:gd name="connsiteY3-168" fmla="*/ 1692081 h 1716500"/>
              <a:gd name="connsiteX4-169" fmla="*/ 1859375 w 2054680"/>
              <a:gd name="connsiteY4-170" fmla="*/ 1353943 h 1716500"/>
              <a:gd name="connsiteX5-171" fmla="*/ 2021300 w 2054680"/>
              <a:gd name="connsiteY5-172" fmla="*/ 625281 h 1716500"/>
              <a:gd name="connsiteX6-173" fmla="*/ 1240250 w 2054680"/>
              <a:gd name="connsiteY6-174" fmla="*/ 15681 h 1716500"/>
              <a:gd name="connsiteX7-175" fmla="*/ 202024 w 2054680"/>
              <a:gd name="connsiteY7-176" fmla="*/ 325244 h 1716500"/>
              <a:gd name="connsiteX0-177" fmla="*/ 382913 w 2030782"/>
              <a:gd name="connsiteY0-178" fmla="*/ 353521 h 1706677"/>
              <a:gd name="connsiteX1-179" fmla="*/ 1915 w 2030782"/>
              <a:gd name="connsiteY1-180" fmla="*/ 1101232 h 1706677"/>
              <a:gd name="connsiteX2-181" fmla="*/ 525789 w 2030782"/>
              <a:gd name="connsiteY2-182" fmla="*/ 1615583 h 1706677"/>
              <a:gd name="connsiteX3-183" fmla="*/ 1268739 w 2030782"/>
              <a:gd name="connsiteY3-184" fmla="*/ 1682258 h 1706677"/>
              <a:gd name="connsiteX4-185" fmla="*/ 1835477 w 2030782"/>
              <a:gd name="connsiteY4-186" fmla="*/ 1344120 h 1706677"/>
              <a:gd name="connsiteX5-187" fmla="*/ 1997402 w 2030782"/>
              <a:gd name="connsiteY5-188" fmla="*/ 615458 h 1706677"/>
              <a:gd name="connsiteX6-189" fmla="*/ 1216352 w 2030782"/>
              <a:gd name="connsiteY6-190" fmla="*/ 5858 h 1706677"/>
              <a:gd name="connsiteX7-191" fmla="*/ 382913 w 2030782"/>
              <a:gd name="connsiteY7-192" fmla="*/ 353521 h 1706677"/>
              <a:gd name="connsiteX0-193" fmla="*/ 382855 w 2030724"/>
              <a:gd name="connsiteY0-194" fmla="*/ 302371 h 1655527"/>
              <a:gd name="connsiteX1-195" fmla="*/ 1857 w 2030724"/>
              <a:gd name="connsiteY1-196" fmla="*/ 1050082 h 1655527"/>
              <a:gd name="connsiteX2-197" fmla="*/ 525731 w 2030724"/>
              <a:gd name="connsiteY2-198" fmla="*/ 1564433 h 1655527"/>
              <a:gd name="connsiteX3-199" fmla="*/ 1268681 w 2030724"/>
              <a:gd name="connsiteY3-200" fmla="*/ 1631108 h 1655527"/>
              <a:gd name="connsiteX4-201" fmla="*/ 1835419 w 2030724"/>
              <a:gd name="connsiteY4-202" fmla="*/ 1292970 h 1655527"/>
              <a:gd name="connsiteX5-203" fmla="*/ 1997344 w 2030724"/>
              <a:gd name="connsiteY5-204" fmla="*/ 564308 h 1655527"/>
              <a:gd name="connsiteX6-205" fmla="*/ 1173432 w 2030724"/>
              <a:gd name="connsiteY6-206" fmla="*/ 7095 h 1655527"/>
              <a:gd name="connsiteX7-207" fmla="*/ 382855 w 2030724"/>
              <a:gd name="connsiteY7-208" fmla="*/ 302371 h 1655527"/>
              <a:gd name="connsiteX0-209" fmla="*/ 382855 w 2030724"/>
              <a:gd name="connsiteY0-210" fmla="*/ 299998 h 1653154"/>
              <a:gd name="connsiteX1-211" fmla="*/ 1857 w 2030724"/>
              <a:gd name="connsiteY1-212" fmla="*/ 1047709 h 1653154"/>
              <a:gd name="connsiteX2-213" fmla="*/ 525731 w 2030724"/>
              <a:gd name="connsiteY2-214" fmla="*/ 1562060 h 1653154"/>
              <a:gd name="connsiteX3-215" fmla="*/ 1268681 w 2030724"/>
              <a:gd name="connsiteY3-216" fmla="*/ 1628735 h 1653154"/>
              <a:gd name="connsiteX4-217" fmla="*/ 1835419 w 2030724"/>
              <a:gd name="connsiteY4-218" fmla="*/ 1290597 h 1653154"/>
              <a:gd name="connsiteX5-219" fmla="*/ 1997344 w 2030724"/>
              <a:gd name="connsiteY5-220" fmla="*/ 561935 h 1653154"/>
              <a:gd name="connsiteX6-221" fmla="*/ 1173432 w 2030724"/>
              <a:gd name="connsiteY6-222" fmla="*/ 4722 h 1653154"/>
              <a:gd name="connsiteX7-223" fmla="*/ 382855 w 2030724"/>
              <a:gd name="connsiteY7-224" fmla="*/ 299998 h 1653154"/>
              <a:gd name="connsiteX0-225" fmla="*/ 382879 w 2030748"/>
              <a:gd name="connsiteY0-226" fmla="*/ 342430 h 1695586"/>
              <a:gd name="connsiteX1-227" fmla="*/ 1881 w 2030748"/>
              <a:gd name="connsiteY1-228" fmla="*/ 1090141 h 1695586"/>
              <a:gd name="connsiteX2-229" fmla="*/ 525755 w 2030748"/>
              <a:gd name="connsiteY2-230" fmla="*/ 1604492 h 1695586"/>
              <a:gd name="connsiteX3-231" fmla="*/ 1268705 w 2030748"/>
              <a:gd name="connsiteY3-232" fmla="*/ 1671167 h 1695586"/>
              <a:gd name="connsiteX4-233" fmla="*/ 1835443 w 2030748"/>
              <a:gd name="connsiteY4-234" fmla="*/ 1333029 h 1695586"/>
              <a:gd name="connsiteX5-235" fmla="*/ 1997368 w 2030748"/>
              <a:gd name="connsiteY5-236" fmla="*/ 604367 h 1695586"/>
              <a:gd name="connsiteX6-237" fmla="*/ 1192506 w 2030748"/>
              <a:gd name="connsiteY6-238" fmla="*/ 4291 h 1695586"/>
              <a:gd name="connsiteX7-239" fmla="*/ 382879 w 2030748"/>
              <a:gd name="connsiteY7-240" fmla="*/ 342430 h 1695586"/>
              <a:gd name="connsiteX0-241" fmla="*/ 382879 w 2030748"/>
              <a:gd name="connsiteY0-242" fmla="*/ 338170 h 1691326"/>
              <a:gd name="connsiteX1-243" fmla="*/ 1881 w 2030748"/>
              <a:gd name="connsiteY1-244" fmla="*/ 1085881 h 1691326"/>
              <a:gd name="connsiteX2-245" fmla="*/ 525755 w 2030748"/>
              <a:gd name="connsiteY2-246" fmla="*/ 1600232 h 1691326"/>
              <a:gd name="connsiteX3-247" fmla="*/ 1268705 w 2030748"/>
              <a:gd name="connsiteY3-248" fmla="*/ 1666907 h 1691326"/>
              <a:gd name="connsiteX4-249" fmla="*/ 1835443 w 2030748"/>
              <a:gd name="connsiteY4-250" fmla="*/ 1328769 h 1691326"/>
              <a:gd name="connsiteX5-251" fmla="*/ 1997368 w 2030748"/>
              <a:gd name="connsiteY5-252" fmla="*/ 600107 h 1691326"/>
              <a:gd name="connsiteX6-253" fmla="*/ 1192506 w 2030748"/>
              <a:gd name="connsiteY6-254" fmla="*/ 31 h 1691326"/>
              <a:gd name="connsiteX7-255" fmla="*/ 382879 w 2030748"/>
              <a:gd name="connsiteY7-256" fmla="*/ 338170 h 1691326"/>
              <a:gd name="connsiteX0-257" fmla="*/ 382879 w 2030748"/>
              <a:gd name="connsiteY0-258" fmla="*/ 341208 h 1694364"/>
              <a:gd name="connsiteX1-259" fmla="*/ 1881 w 2030748"/>
              <a:gd name="connsiteY1-260" fmla="*/ 1088919 h 1694364"/>
              <a:gd name="connsiteX2-261" fmla="*/ 525755 w 2030748"/>
              <a:gd name="connsiteY2-262" fmla="*/ 1603270 h 1694364"/>
              <a:gd name="connsiteX3-263" fmla="*/ 1268705 w 2030748"/>
              <a:gd name="connsiteY3-264" fmla="*/ 1669945 h 1694364"/>
              <a:gd name="connsiteX4-265" fmla="*/ 1835443 w 2030748"/>
              <a:gd name="connsiteY4-266" fmla="*/ 1331807 h 1694364"/>
              <a:gd name="connsiteX5-267" fmla="*/ 1997368 w 2030748"/>
              <a:gd name="connsiteY5-268" fmla="*/ 603145 h 1694364"/>
              <a:gd name="connsiteX6-269" fmla="*/ 1192506 w 2030748"/>
              <a:gd name="connsiteY6-270" fmla="*/ 3069 h 1694364"/>
              <a:gd name="connsiteX7-271" fmla="*/ 382879 w 2030748"/>
              <a:gd name="connsiteY7-272" fmla="*/ 341208 h 1694364"/>
              <a:gd name="connsiteX0-273" fmla="*/ 382879 w 2030748"/>
              <a:gd name="connsiteY0-274" fmla="*/ 338286 h 1691442"/>
              <a:gd name="connsiteX1-275" fmla="*/ 1881 w 2030748"/>
              <a:gd name="connsiteY1-276" fmla="*/ 1085997 h 1691442"/>
              <a:gd name="connsiteX2-277" fmla="*/ 525755 w 2030748"/>
              <a:gd name="connsiteY2-278" fmla="*/ 1600348 h 1691442"/>
              <a:gd name="connsiteX3-279" fmla="*/ 1268705 w 2030748"/>
              <a:gd name="connsiteY3-280" fmla="*/ 1667023 h 1691442"/>
              <a:gd name="connsiteX4-281" fmla="*/ 1835443 w 2030748"/>
              <a:gd name="connsiteY4-282" fmla="*/ 1328885 h 1691442"/>
              <a:gd name="connsiteX5-283" fmla="*/ 1997368 w 2030748"/>
              <a:gd name="connsiteY5-284" fmla="*/ 600223 h 1691442"/>
              <a:gd name="connsiteX6-285" fmla="*/ 1192506 w 2030748"/>
              <a:gd name="connsiteY6-286" fmla="*/ 147 h 1691442"/>
              <a:gd name="connsiteX7-287" fmla="*/ 382879 w 2030748"/>
              <a:gd name="connsiteY7-288" fmla="*/ 338286 h 1691442"/>
              <a:gd name="connsiteX0-289" fmla="*/ 288678 w 2036559"/>
              <a:gd name="connsiteY0-290" fmla="*/ 444582 h 1692963"/>
              <a:gd name="connsiteX1-291" fmla="*/ 7692 w 2036559"/>
              <a:gd name="connsiteY1-292" fmla="*/ 1087518 h 1692963"/>
              <a:gd name="connsiteX2-293" fmla="*/ 531566 w 2036559"/>
              <a:gd name="connsiteY2-294" fmla="*/ 1601869 h 1692963"/>
              <a:gd name="connsiteX3-295" fmla="*/ 1274516 w 2036559"/>
              <a:gd name="connsiteY3-296" fmla="*/ 1668544 h 1692963"/>
              <a:gd name="connsiteX4-297" fmla="*/ 1841254 w 2036559"/>
              <a:gd name="connsiteY4-298" fmla="*/ 1330406 h 1692963"/>
              <a:gd name="connsiteX5-299" fmla="*/ 2003179 w 2036559"/>
              <a:gd name="connsiteY5-300" fmla="*/ 601744 h 1692963"/>
              <a:gd name="connsiteX6-301" fmla="*/ 1198317 w 2036559"/>
              <a:gd name="connsiteY6-302" fmla="*/ 1668 h 1692963"/>
              <a:gd name="connsiteX7-303" fmla="*/ 288678 w 2036559"/>
              <a:gd name="connsiteY7-304" fmla="*/ 444582 h 1692963"/>
              <a:gd name="connsiteX0-305" fmla="*/ 286429 w 2034310"/>
              <a:gd name="connsiteY0-306" fmla="*/ 444689 h 1693070"/>
              <a:gd name="connsiteX1-307" fmla="*/ 5443 w 2034310"/>
              <a:gd name="connsiteY1-308" fmla="*/ 1087625 h 1693070"/>
              <a:gd name="connsiteX2-309" fmla="*/ 529317 w 2034310"/>
              <a:gd name="connsiteY2-310" fmla="*/ 1601976 h 1693070"/>
              <a:gd name="connsiteX3-311" fmla="*/ 1272267 w 2034310"/>
              <a:gd name="connsiteY3-312" fmla="*/ 1668651 h 1693070"/>
              <a:gd name="connsiteX4-313" fmla="*/ 1839005 w 2034310"/>
              <a:gd name="connsiteY4-314" fmla="*/ 1330513 h 1693070"/>
              <a:gd name="connsiteX5-315" fmla="*/ 2000930 w 2034310"/>
              <a:gd name="connsiteY5-316" fmla="*/ 601851 h 1693070"/>
              <a:gd name="connsiteX6-317" fmla="*/ 1196068 w 2034310"/>
              <a:gd name="connsiteY6-318" fmla="*/ 1775 h 1693070"/>
              <a:gd name="connsiteX7-319" fmla="*/ 286429 w 2034310"/>
              <a:gd name="connsiteY7-320" fmla="*/ 444689 h 1693070"/>
              <a:gd name="connsiteX0-321" fmla="*/ 286429 w 2034310"/>
              <a:gd name="connsiteY0-322" fmla="*/ 443013 h 1691394"/>
              <a:gd name="connsiteX1-323" fmla="*/ 5443 w 2034310"/>
              <a:gd name="connsiteY1-324" fmla="*/ 1085949 h 1691394"/>
              <a:gd name="connsiteX2-325" fmla="*/ 529317 w 2034310"/>
              <a:gd name="connsiteY2-326" fmla="*/ 1600300 h 1691394"/>
              <a:gd name="connsiteX3-327" fmla="*/ 1272267 w 2034310"/>
              <a:gd name="connsiteY3-328" fmla="*/ 1666975 h 1691394"/>
              <a:gd name="connsiteX4-329" fmla="*/ 1839005 w 2034310"/>
              <a:gd name="connsiteY4-330" fmla="*/ 1328837 h 1691394"/>
              <a:gd name="connsiteX5-331" fmla="*/ 2000930 w 2034310"/>
              <a:gd name="connsiteY5-332" fmla="*/ 600175 h 1691394"/>
              <a:gd name="connsiteX6-333" fmla="*/ 1196068 w 2034310"/>
              <a:gd name="connsiteY6-334" fmla="*/ 99 h 1691394"/>
              <a:gd name="connsiteX7-335" fmla="*/ 286429 w 2034310"/>
              <a:gd name="connsiteY7-336" fmla="*/ 443013 h 1691394"/>
              <a:gd name="connsiteX0-337" fmla="*/ 286429 w 2034310"/>
              <a:gd name="connsiteY0-338" fmla="*/ 443429 h 1691810"/>
              <a:gd name="connsiteX1-339" fmla="*/ 5443 w 2034310"/>
              <a:gd name="connsiteY1-340" fmla="*/ 1086365 h 1691810"/>
              <a:gd name="connsiteX2-341" fmla="*/ 529317 w 2034310"/>
              <a:gd name="connsiteY2-342" fmla="*/ 1600716 h 1691810"/>
              <a:gd name="connsiteX3-343" fmla="*/ 1272267 w 2034310"/>
              <a:gd name="connsiteY3-344" fmla="*/ 1667391 h 1691810"/>
              <a:gd name="connsiteX4-345" fmla="*/ 1839005 w 2034310"/>
              <a:gd name="connsiteY4-346" fmla="*/ 1329253 h 1691810"/>
              <a:gd name="connsiteX5-347" fmla="*/ 2000930 w 2034310"/>
              <a:gd name="connsiteY5-348" fmla="*/ 600591 h 1691810"/>
              <a:gd name="connsiteX6-349" fmla="*/ 1196068 w 2034310"/>
              <a:gd name="connsiteY6-350" fmla="*/ 515 h 1691810"/>
              <a:gd name="connsiteX7-351" fmla="*/ 286429 w 2034310"/>
              <a:gd name="connsiteY7-352" fmla="*/ 443429 h 1691810"/>
              <a:gd name="connsiteX0-353" fmla="*/ 286429 w 2033604"/>
              <a:gd name="connsiteY0-354" fmla="*/ 443429 h 1684790"/>
              <a:gd name="connsiteX1-355" fmla="*/ 5443 w 2033604"/>
              <a:gd name="connsiteY1-356" fmla="*/ 1086365 h 1684790"/>
              <a:gd name="connsiteX2-357" fmla="*/ 529317 w 2033604"/>
              <a:gd name="connsiteY2-358" fmla="*/ 1600716 h 1684790"/>
              <a:gd name="connsiteX3-359" fmla="*/ 1305605 w 2033604"/>
              <a:gd name="connsiteY3-360" fmla="*/ 1657866 h 1684790"/>
              <a:gd name="connsiteX4-361" fmla="*/ 1839005 w 2033604"/>
              <a:gd name="connsiteY4-362" fmla="*/ 1329253 h 1684790"/>
              <a:gd name="connsiteX5-363" fmla="*/ 2000930 w 2033604"/>
              <a:gd name="connsiteY5-364" fmla="*/ 600591 h 1684790"/>
              <a:gd name="connsiteX6-365" fmla="*/ 1196068 w 2033604"/>
              <a:gd name="connsiteY6-366" fmla="*/ 515 h 1684790"/>
              <a:gd name="connsiteX7-367" fmla="*/ 286429 w 2033604"/>
              <a:gd name="connsiteY7-368" fmla="*/ 443429 h 1684790"/>
              <a:gd name="connsiteX0-369" fmla="*/ 286429 w 2030609"/>
              <a:gd name="connsiteY0-370" fmla="*/ 443429 h 1686181"/>
              <a:gd name="connsiteX1-371" fmla="*/ 5443 w 2030609"/>
              <a:gd name="connsiteY1-372" fmla="*/ 1086365 h 1686181"/>
              <a:gd name="connsiteX2-373" fmla="*/ 529317 w 2030609"/>
              <a:gd name="connsiteY2-374" fmla="*/ 1600716 h 1686181"/>
              <a:gd name="connsiteX3-375" fmla="*/ 1305605 w 2030609"/>
              <a:gd name="connsiteY3-376" fmla="*/ 1657866 h 1686181"/>
              <a:gd name="connsiteX4-377" fmla="*/ 1815192 w 2030609"/>
              <a:gd name="connsiteY4-378" fmla="*/ 1310203 h 1686181"/>
              <a:gd name="connsiteX5-379" fmla="*/ 2000930 w 2030609"/>
              <a:gd name="connsiteY5-380" fmla="*/ 600591 h 1686181"/>
              <a:gd name="connsiteX6-381" fmla="*/ 1196068 w 2030609"/>
              <a:gd name="connsiteY6-382" fmla="*/ 515 h 1686181"/>
              <a:gd name="connsiteX7-383" fmla="*/ 286429 w 2030609"/>
              <a:gd name="connsiteY7-384" fmla="*/ 443429 h 1686181"/>
              <a:gd name="connsiteX0-385" fmla="*/ 286429 w 2036425"/>
              <a:gd name="connsiteY0-386" fmla="*/ 443429 h 1686181"/>
              <a:gd name="connsiteX1-387" fmla="*/ 5443 w 2036425"/>
              <a:gd name="connsiteY1-388" fmla="*/ 1086365 h 1686181"/>
              <a:gd name="connsiteX2-389" fmla="*/ 529317 w 2036425"/>
              <a:gd name="connsiteY2-390" fmla="*/ 1600716 h 1686181"/>
              <a:gd name="connsiteX3-391" fmla="*/ 1305605 w 2036425"/>
              <a:gd name="connsiteY3-392" fmla="*/ 1657866 h 1686181"/>
              <a:gd name="connsiteX4-393" fmla="*/ 1815192 w 2036425"/>
              <a:gd name="connsiteY4-394" fmla="*/ 1310203 h 1686181"/>
              <a:gd name="connsiteX5-395" fmla="*/ 2000930 w 2036425"/>
              <a:gd name="connsiteY5-396" fmla="*/ 600591 h 1686181"/>
              <a:gd name="connsiteX6-397" fmla="*/ 1196068 w 2036425"/>
              <a:gd name="connsiteY6-398" fmla="*/ 515 h 1686181"/>
              <a:gd name="connsiteX7-399" fmla="*/ 286429 w 2036425"/>
              <a:gd name="connsiteY7-400" fmla="*/ 443429 h 1686181"/>
              <a:gd name="connsiteX0-401" fmla="*/ 286429 w 2005089"/>
              <a:gd name="connsiteY0-402" fmla="*/ 443896 h 1686648"/>
              <a:gd name="connsiteX1-403" fmla="*/ 5443 w 2005089"/>
              <a:gd name="connsiteY1-404" fmla="*/ 1086832 h 1686648"/>
              <a:gd name="connsiteX2-405" fmla="*/ 529317 w 2005089"/>
              <a:gd name="connsiteY2-406" fmla="*/ 1601183 h 1686648"/>
              <a:gd name="connsiteX3-407" fmla="*/ 1305605 w 2005089"/>
              <a:gd name="connsiteY3-408" fmla="*/ 1658333 h 1686648"/>
              <a:gd name="connsiteX4-409" fmla="*/ 1815192 w 2005089"/>
              <a:gd name="connsiteY4-410" fmla="*/ 1310670 h 1686648"/>
              <a:gd name="connsiteX5-411" fmla="*/ 1972355 w 2005089"/>
              <a:gd name="connsiteY5-412" fmla="*/ 558196 h 1686648"/>
              <a:gd name="connsiteX6-413" fmla="*/ 1196068 w 2005089"/>
              <a:gd name="connsiteY6-414" fmla="*/ 982 h 1686648"/>
              <a:gd name="connsiteX7-415" fmla="*/ 286429 w 2005089"/>
              <a:gd name="connsiteY7-416" fmla="*/ 443896 h 1686648"/>
              <a:gd name="connsiteX0-417" fmla="*/ 286429 w 2005089"/>
              <a:gd name="connsiteY0-418" fmla="*/ 442964 h 1685716"/>
              <a:gd name="connsiteX1-419" fmla="*/ 5443 w 2005089"/>
              <a:gd name="connsiteY1-420" fmla="*/ 1085900 h 1685716"/>
              <a:gd name="connsiteX2-421" fmla="*/ 529317 w 2005089"/>
              <a:gd name="connsiteY2-422" fmla="*/ 1600251 h 1685716"/>
              <a:gd name="connsiteX3-423" fmla="*/ 1305605 w 2005089"/>
              <a:gd name="connsiteY3-424" fmla="*/ 1657401 h 1685716"/>
              <a:gd name="connsiteX4-425" fmla="*/ 1815192 w 2005089"/>
              <a:gd name="connsiteY4-426" fmla="*/ 1309738 h 1685716"/>
              <a:gd name="connsiteX5-427" fmla="*/ 1972355 w 2005089"/>
              <a:gd name="connsiteY5-428" fmla="*/ 557264 h 1685716"/>
              <a:gd name="connsiteX6-429" fmla="*/ 1196068 w 2005089"/>
              <a:gd name="connsiteY6-430" fmla="*/ 50 h 1685716"/>
              <a:gd name="connsiteX7-431" fmla="*/ 286429 w 2005089"/>
              <a:gd name="connsiteY7-432" fmla="*/ 442964 h 1685716"/>
              <a:gd name="connsiteX0-433" fmla="*/ 238900 w 1957560"/>
              <a:gd name="connsiteY0-434" fmla="*/ 442964 h 1680687"/>
              <a:gd name="connsiteX1-435" fmla="*/ 10301 w 1957560"/>
              <a:gd name="connsiteY1-436" fmla="*/ 1209725 h 1680687"/>
              <a:gd name="connsiteX2-437" fmla="*/ 481788 w 1957560"/>
              <a:gd name="connsiteY2-438" fmla="*/ 1600251 h 1680687"/>
              <a:gd name="connsiteX3-439" fmla="*/ 1258076 w 1957560"/>
              <a:gd name="connsiteY3-440" fmla="*/ 1657401 h 1680687"/>
              <a:gd name="connsiteX4-441" fmla="*/ 1767663 w 1957560"/>
              <a:gd name="connsiteY4-442" fmla="*/ 1309738 h 1680687"/>
              <a:gd name="connsiteX5-443" fmla="*/ 1924826 w 1957560"/>
              <a:gd name="connsiteY5-444" fmla="*/ 557264 h 1680687"/>
              <a:gd name="connsiteX6-445" fmla="*/ 1148539 w 1957560"/>
              <a:gd name="connsiteY6-446" fmla="*/ 50 h 1680687"/>
              <a:gd name="connsiteX7-447" fmla="*/ 238900 w 1957560"/>
              <a:gd name="connsiteY7-448" fmla="*/ 442964 h 1680687"/>
              <a:gd name="connsiteX0-449" fmla="*/ 255227 w 1973887"/>
              <a:gd name="connsiteY0-450" fmla="*/ 442964 h 1680687"/>
              <a:gd name="connsiteX1-451" fmla="*/ 26628 w 1973887"/>
              <a:gd name="connsiteY1-452" fmla="*/ 1209725 h 1680687"/>
              <a:gd name="connsiteX2-453" fmla="*/ 498115 w 1973887"/>
              <a:gd name="connsiteY2-454" fmla="*/ 1600251 h 1680687"/>
              <a:gd name="connsiteX3-455" fmla="*/ 1274403 w 1973887"/>
              <a:gd name="connsiteY3-456" fmla="*/ 1657401 h 1680687"/>
              <a:gd name="connsiteX4-457" fmla="*/ 1783990 w 1973887"/>
              <a:gd name="connsiteY4-458" fmla="*/ 1309738 h 1680687"/>
              <a:gd name="connsiteX5-459" fmla="*/ 1941153 w 1973887"/>
              <a:gd name="connsiteY5-460" fmla="*/ 557264 h 1680687"/>
              <a:gd name="connsiteX6-461" fmla="*/ 1164866 w 1973887"/>
              <a:gd name="connsiteY6-462" fmla="*/ 50 h 1680687"/>
              <a:gd name="connsiteX7-463" fmla="*/ 255227 w 1973887"/>
              <a:gd name="connsiteY7-464" fmla="*/ 442964 h 1680687"/>
              <a:gd name="connsiteX0-465" fmla="*/ 276822 w 1995482"/>
              <a:gd name="connsiteY0-466" fmla="*/ 442964 h 1680687"/>
              <a:gd name="connsiteX1-467" fmla="*/ 48223 w 1995482"/>
              <a:gd name="connsiteY1-468" fmla="*/ 1209725 h 1680687"/>
              <a:gd name="connsiteX2-469" fmla="*/ 519710 w 1995482"/>
              <a:gd name="connsiteY2-470" fmla="*/ 1600251 h 1680687"/>
              <a:gd name="connsiteX3-471" fmla="*/ 1295998 w 1995482"/>
              <a:gd name="connsiteY3-472" fmla="*/ 1657401 h 1680687"/>
              <a:gd name="connsiteX4-473" fmla="*/ 1805585 w 1995482"/>
              <a:gd name="connsiteY4-474" fmla="*/ 1309738 h 1680687"/>
              <a:gd name="connsiteX5-475" fmla="*/ 1962748 w 1995482"/>
              <a:gd name="connsiteY5-476" fmla="*/ 557264 h 1680687"/>
              <a:gd name="connsiteX6-477" fmla="*/ 1186461 w 1995482"/>
              <a:gd name="connsiteY6-478" fmla="*/ 50 h 1680687"/>
              <a:gd name="connsiteX7-479" fmla="*/ 276822 w 1995482"/>
              <a:gd name="connsiteY7-480" fmla="*/ 442964 h 1680687"/>
              <a:gd name="connsiteX0-481" fmla="*/ 240883 w 1959543"/>
              <a:gd name="connsiteY0-482" fmla="*/ 442964 h 1680687"/>
              <a:gd name="connsiteX1-483" fmla="*/ 12284 w 1959543"/>
              <a:gd name="connsiteY1-484" fmla="*/ 1209725 h 1680687"/>
              <a:gd name="connsiteX2-485" fmla="*/ 517109 w 1959543"/>
              <a:gd name="connsiteY2-486" fmla="*/ 1600251 h 1680687"/>
              <a:gd name="connsiteX3-487" fmla="*/ 1260059 w 1959543"/>
              <a:gd name="connsiteY3-488" fmla="*/ 1657401 h 1680687"/>
              <a:gd name="connsiteX4-489" fmla="*/ 1769646 w 1959543"/>
              <a:gd name="connsiteY4-490" fmla="*/ 1309738 h 1680687"/>
              <a:gd name="connsiteX5-491" fmla="*/ 1926809 w 1959543"/>
              <a:gd name="connsiteY5-492" fmla="*/ 557264 h 1680687"/>
              <a:gd name="connsiteX6-493" fmla="*/ 1150522 w 1959543"/>
              <a:gd name="connsiteY6-494" fmla="*/ 50 h 1680687"/>
              <a:gd name="connsiteX7-495" fmla="*/ 240883 w 1959543"/>
              <a:gd name="connsiteY7-496" fmla="*/ 442964 h 1680687"/>
              <a:gd name="connsiteX0-497" fmla="*/ 248033 w 1966693"/>
              <a:gd name="connsiteY0-498" fmla="*/ 442964 h 1680687"/>
              <a:gd name="connsiteX1-499" fmla="*/ 19434 w 1966693"/>
              <a:gd name="connsiteY1-500" fmla="*/ 1209725 h 1680687"/>
              <a:gd name="connsiteX2-501" fmla="*/ 524259 w 1966693"/>
              <a:gd name="connsiteY2-502" fmla="*/ 1600251 h 1680687"/>
              <a:gd name="connsiteX3-503" fmla="*/ 1267209 w 1966693"/>
              <a:gd name="connsiteY3-504" fmla="*/ 1657401 h 1680687"/>
              <a:gd name="connsiteX4-505" fmla="*/ 1776796 w 1966693"/>
              <a:gd name="connsiteY4-506" fmla="*/ 1309738 h 1680687"/>
              <a:gd name="connsiteX5-507" fmla="*/ 1933959 w 1966693"/>
              <a:gd name="connsiteY5-508" fmla="*/ 557264 h 1680687"/>
              <a:gd name="connsiteX6-509" fmla="*/ 1157672 w 1966693"/>
              <a:gd name="connsiteY6-510" fmla="*/ 50 h 1680687"/>
              <a:gd name="connsiteX7-511" fmla="*/ 248033 w 1966693"/>
              <a:gd name="connsiteY7-512" fmla="*/ 442964 h 1680687"/>
              <a:gd name="connsiteX0-513" fmla="*/ 248033 w 1967364"/>
              <a:gd name="connsiteY0-514" fmla="*/ 442964 h 1681745"/>
              <a:gd name="connsiteX1-515" fmla="*/ 19434 w 1967364"/>
              <a:gd name="connsiteY1-516" fmla="*/ 1209725 h 1681745"/>
              <a:gd name="connsiteX2-517" fmla="*/ 524259 w 1967364"/>
              <a:gd name="connsiteY2-518" fmla="*/ 1600251 h 1681745"/>
              <a:gd name="connsiteX3-519" fmla="*/ 1267209 w 1967364"/>
              <a:gd name="connsiteY3-520" fmla="*/ 1657401 h 1681745"/>
              <a:gd name="connsiteX4-521" fmla="*/ 1781558 w 1967364"/>
              <a:gd name="connsiteY4-522" fmla="*/ 1295450 h 1681745"/>
              <a:gd name="connsiteX5-523" fmla="*/ 1933959 w 1967364"/>
              <a:gd name="connsiteY5-524" fmla="*/ 557264 h 1681745"/>
              <a:gd name="connsiteX6-525" fmla="*/ 1157672 w 1967364"/>
              <a:gd name="connsiteY6-526" fmla="*/ 50 h 1681745"/>
              <a:gd name="connsiteX7-527" fmla="*/ 248033 w 1967364"/>
              <a:gd name="connsiteY7-528" fmla="*/ 442964 h 1681745"/>
              <a:gd name="connsiteX0-529" fmla="*/ 248111 w 1967442"/>
              <a:gd name="connsiteY0-530" fmla="*/ 395348 h 1634129"/>
              <a:gd name="connsiteX1-531" fmla="*/ 19512 w 1967442"/>
              <a:gd name="connsiteY1-532" fmla="*/ 1162109 h 1634129"/>
              <a:gd name="connsiteX2-533" fmla="*/ 524337 w 1967442"/>
              <a:gd name="connsiteY2-534" fmla="*/ 1552635 h 1634129"/>
              <a:gd name="connsiteX3-535" fmla="*/ 1267287 w 1967442"/>
              <a:gd name="connsiteY3-536" fmla="*/ 1609785 h 1634129"/>
              <a:gd name="connsiteX4-537" fmla="*/ 1781636 w 1967442"/>
              <a:gd name="connsiteY4-538" fmla="*/ 1247834 h 1634129"/>
              <a:gd name="connsiteX5-539" fmla="*/ 1934037 w 1967442"/>
              <a:gd name="connsiteY5-540" fmla="*/ 509648 h 1634129"/>
              <a:gd name="connsiteX6-541" fmla="*/ 1162513 w 1967442"/>
              <a:gd name="connsiteY6-542" fmla="*/ 59 h 1634129"/>
              <a:gd name="connsiteX7-543" fmla="*/ 248111 w 1967442"/>
              <a:gd name="connsiteY7-544" fmla="*/ 395348 h 1634129"/>
              <a:gd name="connsiteX0-545" fmla="*/ 248111 w 1967442"/>
              <a:gd name="connsiteY0-546" fmla="*/ 396441 h 1635222"/>
              <a:gd name="connsiteX1-547" fmla="*/ 19512 w 1967442"/>
              <a:gd name="connsiteY1-548" fmla="*/ 1163202 h 1635222"/>
              <a:gd name="connsiteX2-549" fmla="*/ 524337 w 1967442"/>
              <a:gd name="connsiteY2-550" fmla="*/ 1553728 h 1635222"/>
              <a:gd name="connsiteX3-551" fmla="*/ 1267287 w 1967442"/>
              <a:gd name="connsiteY3-552" fmla="*/ 1610878 h 1635222"/>
              <a:gd name="connsiteX4-553" fmla="*/ 1781636 w 1967442"/>
              <a:gd name="connsiteY4-554" fmla="*/ 1248927 h 1635222"/>
              <a:gd name="connsiteX5-555" fmla="*/ 1934037 w 1967442"/>
              <a:gd name="connsiteY5-556" fmla="*/ 510741 h 1635222"/>
              <a:gd name="connsiteX6-557" fmla="*/ 1162513 w 1967442"/>
              <a:gd name="connsiteY6-558" fmla="*/ 1152 h 1635222"/>
              <a:gd name="connsiteX7-559" fmla="*/ 248111 w 1967442"/>
              <a:gd name="connsiteY7-560" fmla="*/ 396441 h 1635222"/>
              <a:gd name="connsiteX0-561" fmla="*/ 244472 w 1963803"/>
              <a:gd name="connsiteY0-562" fmla="*/ 396441 h 1640360"/>
              <a:gd name="connsiteX1-563" fmla="*/ 15873 w 1963803"/>
              <a:gd name="connsiteY1-564" fmla="*/ 1163202 h 1640360"/>
              <a:gd name="connsiteX2-565" fmla="*/ 577848 w 1963803"/>
              <a:gd name="connsiteY2-566" fmla="*/ 1568016 h 1640360"/>
              <a:gd name="connsiteX3-567" fmla="*/ 1263648 w 1963803"/>
              <a:gd name="connsiteY3-568" fmla="*/ 1610878 h 1640360"/>
              <a:gd name="connsiteX4-569" fmla="*/ 1777997 w 1963803"/>
              <a:gd name="connsiteY4-570" fmla="*/ 1248927 h 1640360"/>
              <a:gd name="connsiteX5-571" fmla="*/ 1930398 w 1963803"/>
              <a:gd name="connsiteY5-572" fmla="*/ 510741 h 1640360"/>
              <a:gd name="connsiteX6-573" fmla="*/ 1158874 w 1963803"/>
              <a:gd name="connsiteY6-574" fmla="*/ 1152 h 1640360"/>
              <a:gd name="connsiteX7-575" fmla="*/ 244472 w 1963803"/>
              <a:gd name="connsiteY7-576" fmla="*/ 396441 h 1640360"/>
              <a:gd name="connsiteX0-577" fmla="*/ 244472 w 1963803"/>
              <a:gd name="connsiteY0-578" fmla="*/ 396441 h 1632024"/>
              <a:gd name="connsiteX1-579" fmla="*/ 15873 w 1963803"/>
              <a:gd name="connsiteY1-580" fmla="*/ 1163202 h 1632024"/>
              <a:gd name="connsiteX2-581" fmla="*/ 577848 w 1963803"/>
              <a:gd name="connsiteY2-582" fmla="*/ 1568016 h 1632024"/>
              <a:gd name="connsiteX3-583" fmla="*/ 1263648 w 1963803"/>
              <a:gd name="connsiteY3-584" fmla="*/ 1610878 h 1632024"/>
              <a:gd name="connsiteX4-585" fmla="*/ 1777997 w 1963803"/>
              <a:gd name="connsiteY4-586" fmla="*/ 1248927 h 1632024"/>
              <a:gd name="connsiteX5-587" fmla="*/ 1930398 w 1963803"/>
              <a:gd name="connsiteY5-588" fmla="*/ 510741 h 1632024"/>
              <a:gd name="connsiteX6-589" fmla="*/ 1158874 w 1963803"/>
              <a:gd name="connsiteY6-590" fmla="*/ 1152 h 1632024"/>
              <a:gd name="connsiteX7-591" fmla="*/ 244472 w 1963803"/>
              <a:gd name="connsiteY7-592" fmla="*/ 396441 h 1632024"/>
              <a:gd name="connsiteX0-593" fmla="*/ 231439 w 1950770"/>
              <a:gd name="connsiteY0-594" fmla="*/ 396457 h 1639546"/>
              <a:gd name="connsiteX1-595" fmla="*/ 17128 w 1950770"/>
              <a:gd name="connsiteY1-596" fmla="*/ 1182268 h 1639546"/>
              <a:gd name="connsiteX2-597" fmla="*/ 564815 w 1950770"/>
              <a:gd name="connsiteY2-598" fmla="*/ 1568032 h 1639546"/>
              <a:gd name="connsiteX3-599" fmla="*/ 1250615 w 1950770"/>
              <a:gd name="connsiteY3-600" fmla="*/ 1610894 h 1639546"/>
              <a:gd name="connsiteX4-601" fmla="*/ 1764964 w 1950770"/>
              <a:gd name="connsiteY4-602" fmla="*/ 1248943 h 1639546"/>
              <a:gd name="connsiteX5-603" fmla="*/ 1917365 w 1950770"/>
              <a:gd name="connsiteY5-604" fmla="*/ 510757 h 1639546"/>
              <a:gd name="connsiteX6-605" fmla="*/ 1145841 w 1950770"/>
              <a:gd name="connsiteY6-606" fmla="*/ 1168 h 1639546"/>
              <a:gd name="connsiteX7-607" fmla="*/ 231439 w 1950770"/>
              <a:gd name="connsiteY7-608" fmla="*/ 396457 h 1639546"/>
              <a:gd name="connsiteX0-609" fmla="*/ 250831 w 1970162"/>
              <a:gd name="connsiteY0-610" fmla="*/ 396457 h 1639546"/>
              <a:gd name="connsiteX1-611" fmla="*/ 36520 w 1970162"/>
              <a:gd name="connsiteY1-612" fmla="*/ 1182268 h 1639546"/>
              <a:gd name="connsiteX2-613" fmla="*/ 584207 w 1970162"/>
              <a:gd name="connsiteY2-614" fmla="*/ 1568032 h 1639546"/>
              <a:gd name="connsiteX3-615" fmla="*/ 1270007 w 1970162"/>
              <a:gd name="connsiteY3-616" fmla="*/ 1610894 h 1639546"/>
              <a:gd name="connsiteX4-617" fmla="*/ 1784356 w 1970162"/>
              <a:gd name="connsiteY4-618" fmla="*/ 1248943 h 1639546"/>
              <a:gd name="connsiteX5-619" fmla="*/ 1936757 w 1970162"/>
              <a:gd name="connsiteY5-620" fmla="*/ 510757 h 1639546"/>
              <a:gd name="connsiteX6-621" fmla="*/ 1165233 w 1970162"/>
              <a:gd name="connsiteY6-622" fmla="*/ 1168 h 1639546"/>
              <a:gd name="connsiteX7-623" fmla="*/ 250831 w 1970162"/>
              <a:gd name="connsiteY7-624" fmla="*/ 396457 h 1639546"/>
              <a:gd name="connsiteX0-625" fmla="*/ 254830 w 1974161"/>
              <a:gd name="connsiteY0-626" fmla="*/ 396457 h 1639546"/>
              <a:gd name="connsiteX1-627" fmla="*/ 40519 w 1974161"/>
              <a:gd name="connsiteY1-628" fmla="*/ 1182268 h 1639546"/>
              <a:gd name="connsiteX2-629" fmla="*/ 588206 w 1974161"/>
              <a:gd name="connsiteY2-630" fmla="*/ 1568032 h 1639546"/>
              <a:gd name="connsiteX3-631" fmla="*/ 1274006 w 1974161"/>
              <a:gd name="connsiteY3-632" fmla="*/ 1610894 h 1639546"/>
              <a:gd name="connsiteX4-633" fmla="*/ 1788355 w 1974161"/>
              <a:gd name="connsiteY4-634" fmla="*/ 1248943 h 1639546"/>
              <a:gd name="connsiteX5-635" fmla="*/ 1940756 w 1974161"/>
              <a:gd name="connsiteY5-636" fmla="*/ 510757 h 1639546"/>
              <a:gd name="connsiteX6-637" fmla="*/ 1169232 w 1974161"/>
              <a:gd name="connsiteY6-638" fmla="*/ 1168 h 1639546"/>
              <a:gd name="connsiteX7-639" fmla="*/ 254830 w 1974161"/>
              <a:gd name="connsiteY7-640" fmla="*/ 396457 h 1639546"/>
              <a:gd name="connsiteX0-641" fmla="*/ 254830 w 1974161"/>
              <a:gd name="connsiteY0-642" fmla="*/ 405943 h 1649032"/>
              <a:gd name="connsiteX1-643" fmla="*/ 40519 w 1974161"/>
              <a:gd name="connsiteY1-644" fmla="*/ 1191754 h 1649032"/>
              <a:gd name="connsiteX2-645" fmla="*/ 588206 w 1974161"/>
              <a:gd name="connsiteY2-646" fmla="*/ 1577518 h 1649032"/>
              <a:gd name="connsiteX3-647" fmla="*/ 1274006 w 1974161"/>
              <a:gd name="connsiteY3-648" fmla="*/ 1620380 h 1649032"/>
              <a:gd name="connsiteX4-649" fmla="*/ 1788355 w 1974161"/>
              <a:gd name="connsiteY4-650" fmla="*/ 1258429 h 1649032"/>
              <a:gd name="connsiteX5-651" fmla="*/ 1940756 w 1974161"/>
              <a:gd name="connsiteY5-652" fmla="*/ 520243 h 1649032"/>
              <a:gd name="connsiteX6-653" fmla="*/ 1169232 w 1974161"/>
              <a:gd name="connsiteY6-654" fmla="*/ 1129 h 1649032"/>
              <a:gd name="connsiteX7-655" fmla="*/ 254830 w 1974161"/>
              <a:gd name="connsiteY7-656" fmla="*/ 405943 h 1649032"/>
              <a:gd name="connsiteX0-657" fmla="*/ 254830 w 1974161"/>
              <a:gd name="connsiteY0-658" fmla="*/ 404835 h 1647924"/>
              <a:gd name="connsiteX1-659" fmla="*/ 40519 w 1974161"/>
              <a:gd name="connsiteY1-660" fmla="*/ 1190646 h 1647924"/>
              <a:gd name="connsiteX2-661" fmla="*/ 588206 w 1974161"/>
              <a:gd name="connsiteY2-662" fmla="*/ 1576410 h 1647924"/>
              <a:gd name="connsiteX3-663" fmla="*/ 1274006 w 1974161"/>
              <a:gd name="connsiteY3-664" fmla="*/ 1619272 h 1647924"/>
              <a:gd name="connsiteX4-665" fmla="*/ 1788355 w 1974161"/>
              <a:gd name="connsiteY4-666" fmla="*/ 1257321 h 1647924"/>
              <a:gd name="connsiteX5-667" fmla="*/ 1940756 w 1974161"/>
              <a:gd name="connsiteY5-668" fmla="*/ 519135 h 1647924"/>
              <a:gd name="connsiteX6-669" fmla="*/ 1169232 w 1974161"/>
              <a:gd name="connsiteY6-670" fmla="*/ 21 h 1647924"/>
              <a:gd name="connsiteX7-671" fmla="*/ 254830 w 1974161"/>
              <a:gd name="connsiteY7-672" fmla="*/ 404835 h 1647924"/>
              <a:gd name="connsiteX0-673" fmla="*/ 254830 w 1974858"/>
              <a:gd name="connsiteY0-674" fmla="*/ 404835 h 1647049"/>
              <a:gd name="connsiteX1-675" fmla="*/ 40519 w 1974858"/>
              <a:gd name="connsiteY1-676" fmla="*/ 1190646 h 1647049"/>
              <a:gd name="connsiteX2-677" fmla="*/ 588206 w 1974858"/>
              <a:gd name="connsiteY2-678" fmla="*/ 1576410 h 1647049"/>
              <a:gd name="connsiteX3-679" fmla="*/ 1274006 w 1974858"/>
              <a:gd name="connsiteY3-680" fmla="*/ 1619272 h 1647049"/>
              <a:gd name="connsiteX4-681" fmla="*/ 1793118 w 1974858"/>
              <a:gd name="connsiteY4-682" fmla="*/ 1269227 h 1647049"/>
              <a:gd name="connsiteX5-683" fmla="*/ 1940756 w 1974858"/>
              <a:gd name="connsiteY5-684" fmla="*/ 519135 h 1647049"/>
              <a:gd name="connsiteX6-685" fmla="*/ 1169232 w 1974858"/>
              <a:gd name="connsiteY6-686" fmla="*/ 21 h 1647049"/>
              <a:gd name="connsiteX7-687" fmla="*/ 254830 w 1974858"/>
              <a:gd name="connsiteY7-688" fmla="*/ 404835 h 1647049"/>
              <a:gd name="connsiteX0-689" fmla="*/ 254830 w 1976179"/>
              <a:gd name="connsiteY0-690" fmla="*/ 404835 h 1647049"/>
              <a:gd name="connsiteX1-691" fmla="*/ 40519 w 1976179"/>
              <a:gd name="connsiteY1-692" fmla="*/ 1190646 h 1647049"/>
              <a:gd name="connsiteX2-693" fmla="*/ 588206 w 1976179"/>
              <a:gd name="connsiteY2-694" fmla="*/ 1576410 h 1647049"/>
              <a:gd name="connsiteX3-695" fmla="*/ 1274006 w 1976179"/>
              <a:gd name="connsiteY3-696" fmla="*/ 1619272 h 1647049"/>
              <a:gd name="connsiteX4-697" fmla="*/ 1793118 w 1976179"/>
              <a:gd name="connsiteY4-698" fmla="*/ 1269227 h 1647049"/>
              <a:gd name="connsiteX5-699" fmla="*/ 1940756 w 1976179"/>
              <a:gd name="connsiteY5-700" fmla="*/ 519135 h 1647049"/>
              <a:gd name="connsiteX6-701" fmla="*/ 1169232 w 1976179"/>
              <a:gd name="connsiteY6-702" fmla="*/ 21 h 1647049"/>
              <a:gd name="connsiteX7-703" fmla="*/ 254830 w 1976179"/>
              <a:gd name="connsiteY7-704" fmla="*/ 404835 h 1647049"/>
              <a:gd name="connsiteX0-705" fmla="*/ 263913 w 1985262"/>
              <a:gd name="connsiteY0-706" fmla="*/ 404835 h 1647049"/>
              <a:gd name="connsiteX1-707" fmla="*/ 49602 w 1985262"/>
              <a:gd name="connsiteY1-708" fmla="*/ 1190646 h 1647049"/>
              <a:gd name="connsiteX2-709" fmla="*/ 597289 w 1985262"/>
              <a:gd name="connsiteY2-710" fmla="*/ 1576410 h 1647049"/>
              <a:gd name="connsiteX3-711" fmla="*/ 1283089 w 1985262"/>
              <a:gd name="connsiteY3-712" fmla="*/ 1619272 h 1647049"/>
              <a:gd name="connsiteX4-713" fmla="*/ 1802201 w 1985262"/>
              <a:gd name="connsiteY4-714" fmla="*/ 1269227 h 1647049"/>
              <a:gd name="connsiteX5-715" fmla="*/ 1949839 w 1985262"/>
              <a:gd name="connsiteY5-716" fmla="*/ 519135 h 1647049"/>
              <a:gd name="connsiteX6-717" fmla="*/ 1178315 w 1985262"/>
              <a:gd name="connsiteY6-718" fmla="*/ 21 h 1647049"/>
              <a:gd name="connsiteX7-719" fmla="*/ 263913 w 1985262"/>
              <a:gd name="connsiteY7-720" fmla="*/ 404835 h 1647049"/>
              <a:gd name="connsiteX0-721" fmla="*/ 233153 w 1954502"/>
              <a:gd name="connsiteY0-722" fmla="*/ 404835 h 1651955"/>
              <a:gd name="connsiteX1-723" fmla="*/ 18842 w 1954502"/>
              <a:gd name="connsiteY1-724" fmla="*/ 1190646 h 1651955"/>
              <a:gd name="connsiteX2-725" fmla="*/ 592722 w 1954502"/>
              <a:gd name="connsiteY2-726" fmla="*/ 1588316 h 1651955"/>
              <a:gd name="connsiteX3-727" fmla="*/ 1252329 w 1954502"/>
              <a:gd name="connsiteY3-728" fmla="*/ 1619272 h 1651955"/>
              <a:gd name="connsiteX4-729" fmla="*/ 1771441 w 1954502"/>
              <a:gd name="connsiteY4-730" fmla="*/ 1269227 h 1651955"/>
              <a:gd name="connsiteX5-731" fmla="*/ 1919079 w 1954502"/>
              <a:gd name="connsiteY5-732" fmla="*/ 519135 h 1651955"/>
              <a:gd name="connsiteX6-733" fmla="*/ 1147555 w 1954502"/>
              <a:gd name="connsiteY6-734" fmla="*/ 21 h 1651955"/>
              <a:gd name="connsiteX7-735" fmla="*/ 233153 w 1954502"/>
              <a:gd name="connsiteY7-736" fmla="*/ 404835 h 1651955"/>
              <a:gd name="connsiteX0-737" fmla="*/ 233153 w 1955274"/>
              <a:gd name="connsiteY0-738" fmla="*/ 404835 h 1653483"/>
              <a:gd name="connsiteX1-739" fmla="*/ 18842 w 1955274"/>
              <a:gd name="connsiteY1-740" fmla="*/ 1190646 h 1653483"/>
              <a:gd name="connsiteX2-741" fmla="*/ 592722 w 1955274"/>
              <a:gd name="connsiteY2-742" fmla="*/ 1588316 h 1653483"/>
              <a:gd name="connsiteX3-743" fmla="*/ 1252329 w 1955274"/>
              <a:gd name="connsiteY3-744" fmla="*/ 1619272 h 1653483"/>
              <a:gd name="connsiteX4-745" fmla="*/ 1776203 w 1955274"/>
              <a:gd name="connsiteY4-746" fmla="*/ 1247796 h 1653483"/>
              <a:gd name="connsiteX5-747" fmla="*/ 1919079 w 1955274"/>
              <a:gd name="connsiteY5-748" fmla="*/ 519135 h 1653483"/>
              <a:gd name="connsiteX6-749" fmla="*/ 1147555 w 1955274"/>
              <a:gd name="connsiteY6-750" fmla="*/ 21 h 1653483"/>
              <a:gd name="connsiteX7-751" fmla="*/ 233153 w 1955274"/>
              <a:gd name="connsiteY7-752" fmla="*/ 404835 h 1653483"/>
              <a:gd name="connsiteX0-753" fmla="*/ 233153 w 1955990"/>
              <a:gd name="connsiteY0-754" fmla="*/ 404835 h 1653483"/>
              <a:gd name="connsiteX1-755" fmla="*/ 18842 w 1955990"/>
              <a:gd name="connsiteY1-756" fmla="*/ 1190646 h 1653483"/>
              <a:gd name="connsiteX2-757" fmla="*/ 592722 w 1955990"/>
              <a:gd name="connsiteY2-758" fmla="*/ 1588316 h 1653483"/>
              <a:gd name="connsiteX3-759" fmla="*/ 1252329 w 1955990"/>
              <a:gd name="connsiteY3-760" fmla="*/ 1619272 h 1653483"/>
              <a:gd name="connsiteX4-761" fmla="*/ 1776203 w 1955990"/>
              <a:gd name="connsiteY4-762" fmla="*/ 1247796 h 1653483"/>
              <a:gd name="connsiteX5-763" fmla="*/ 1919079 w 1955990"/>
              <a:gd name="connsiteY5-764" fmla="*/ 519135 h 1653483"/>
              <a:gd name="connsiteX6-765" fmla="*/ 1147555 w 1955990"/>
              <a:gd name="connsiteY6-766" fmla="*/ 21 h 1653483"/>
              <a:gd name="connsiteX7-767" fmla="*/ 233153 w 1955990"/>
              <a:gd name="connsiteY7-768" fmla="*/ 404835 h 1653483"/>
              <a:gd name="connsiteX0-769" fmla="*/ 233153 w 1956818"/>
              <a:gd name="connsiteY0-770" fmla="*/ 404835 h 1654504"/>
              <a:gd name="connsiteX1-771" fmla="*/ 18842 w 1956818"/>
              <a:gd name="connsiteY1-772" fmla="*/ 1190646 h 1654504"/>
              <a:gd name="connsiteX2-773" fmla="*/ 592722 w 1956818"/>
              <a:gd name="connsiteY2-774" fmla="*/ 1588316 h 1654504"/>
              <a:gd name="connsiteX3-775" fmla="*/ 1252329 w 1956818"/>
              <a:gd name="connsiteY3-776" fmla="*/ 1619272 h 1654504"/>
              <a:gd name="connsiteX4-777" fmla="*/ 1780965 w 1956818"/>
              <a:gd name="connsiteY4-778" fmla="*/ 1233509 h 1654504"/>
              <a:gd name="connsiteX5-779" fmla="*/ 1919079 w 1956818"/>
              <a:gd name="connsiteY5-780" fmla="*/ 519135 h 1654504"/>
              <a:gd name="connsiteX6-781" fmla="*/ 1147555 w 1956818"/>
              <a:gd name="connsiteY6-782" fmla="*/ 21 h 1654504"/>
              <a:gd name="connsiteX7-783" fmla="*/ 233153 w 1956818"/>
              <a:gd name="connsiteY7-784" fmla="*/ 404835 h 1654504"/>
              <a:gd name="connsiteX0-785" fmla="*/ 248676 w 1972341"/>
              <a:gd name="connsiteY0-786" fmla="*/ 404835 h 1654504"/>
              <a:gd name="connsiteX1-787" fmla="*/ 34365 w 1972341"/>
              <a:gd name="connsiteY1-788" fmla="*/ 1190646 h 1654504"/>
              <a:gd name="connsiteX2-789" fmla="*/ 608245 w 1972341"/>
              <a:gd name="connsiteY2-790" fmla="*/ 1588316 h 1654504"/>
              <a:gd name="connsiteX3-791" fmla="*/ 1267852 w 1972341"/>
              <a:gd name="connsiteY3-792" fmla="*/ 1619272 h 1654504"/>
              <a:gd name="connsiteX4-793" fmla="*/ 1796488 w 1972341"/>
              <a:gd name="connsiteY4-794" fmla="*/ 1233509 h 1654504"/>
              <a:gd name="connsiteX5-795" fmla="*/ 1934602 w 1972341"/>
              <a:gd name="connsiteY5-796" fmla="*/ 519135 h 1654504"/>
              <a:gd name="connsiteX6-797" fmla="*/ 1163078 w 1972341"/>
              <a:gd name="connsiteY6-798" fmla="*/ 21 h 1654504"/>
              <a:gd name="connsiteX7-799" fmla="*/ 248676 w 1972341"/>
              <a:gd name="connsiteY7-800" fmla="*/ 404835 h 1654504"/>
              <a:gd name="connsiteX0-801" fmla="*/ 253661 w 1977326"/>
              <a:gd name="connsiteY0-802" fmla="*/ 404835 h 1654504"/>
              <a:gd name="connsiteX1-803" fmla="*/ 39350 w 1977326"/>
              <a:gd name="connsiteY1-804" fmla="*/ 1190646 h 1654504"/>
              <a:gd name="connsiteX2-805" fmla="*/ 613230 w 1977326"/>
              <a:gd name="connsiteY2-806" fmla="*/ 1588316 h 1654504"/>
              <a:gd name="connsiteX3-807" fmla="*/ 1272837 w 1977326"/>
              <a:gd name="connsiteY3-808" fmla="*/ 1619272 h 1654504"/>
              <a:gd name="connsiteX4-809" fmla="*/ 1801473 w 1977326"/>
              <a:gd name="connsiteY4-810" fmla="*/ 1233509 h 1654504"/>
              <a:gd name="connsiteX5-811" fmla="*/ 1939587 w 1977326"/>
              <a:gd name="connsiteY5-812" fmla="*/ 519135 h 1654504"/>
              <a:gd name="connsiteX6-813" fmla="*/ 1168063 w 1977326"/>
              <a:gd name="connsiteY6-814" fmla="*/ 21 h 1654504"/>
              <a:gd name="connsiteX7-815" fmla="*/ 253661 w 1977326"/>
              <a:gd name="connsiteY7-816" fmla="*/ 404835 h 1654504"/>
              <a:gd name="connsiteX0-817" fmla="*/ 253661 w 1977326"/>
              <a:gd name="connsiteY0-818" fmla="*/ 405280 h 1654949"/>
              <a:gd name="connsiteX1-819" fmla="*/ 39350 w 1977326"/>
              <a:gd name="connsiteY1-820" fmla="*/ 1191091 h 1654949"/>
              <a:gd name="connsiteX2-821" fmla="*/ 613230 w 1977326"/>
              <a:gd name="connsiteY2-822" fmla="*/ 1588761 h 1654949"/>
              <a:gd name="connsiteX3-823" fmla="*/ 1272837 w 1977326"/>
              <a:gd name="connsiteY3-824" fmla="*/ 1619717 h 1654949"/>
              <a:gd name="connsiteX4-825" fmla="*/ 1801473 w 1977326"/>
              <a:gd name="connsiteY4-826" fmla="*/ 1233954 h 1654949"/>
              <a:gd name="connsiteX5-827" fmla="*/ 1939587 w 1977326"/>
              <a:gd name="connsiteY5-828" fmla="*/ 519580 h 1654949"/>
              <a:gd name="connsiteX6-829" fmla="*/ 1168063 w 1977326"/>
              <a:gd name="connsiteY6-830" fmla="*/ 466 h 1654949"/>
              <a:gd name="connsiteX7-831" fmla="*/ 253661 w 1977326"/>
              <a:gd name="connsiteY7-832" fmla="*/ 405280 h 1654949"/>
              <a:gd name="connsiteX0-833" fmla="*/ 263067 w 1986732"/>
              <a:gd name="connsiteY0-834" fmla="*/ 405280 h 1654949"/>
              <a:gd name="connsiteX1-835" fmla="*/ 48756 w 1986732"/>
              <a:gd name="connsiteY1-836" fmla="*/ 1191091 h 1654949"/>
              <a:gd name="connsiteX2-837" fmla="*/ 622636 w 1986732"/>
              <a:gd name="connsiteY2-838" fmla="*/ 1588761 h 1654949"/>
              <a:gd name="connsiteX3-839" fmla="*/ 1282243 w 1986732"/>
              <a:gd name="connsiteY3-840" fmla="*/ 1619717 h 1654949"/>
              <a:gd name="connsiteX4-841" fmla="*/ 1810879 w 1986732"/>
              <a:gd name="connsiteY4-842" fmla="*/ 1233954 h 1654949"/>
              <a:gd name="connsiteX5-843" fmla="*/ 1948993 w 1986732"/>
              <a:gd name="connsiteY5-844" fmla="*/ 519580 h 1654949"/>
              <a:gd name="connsiteX6-845" fmla="*/ 1177469 w 1986732"/>
              <a:gd name="connsiteY6-846" fmla="*/ 466 h 1654949"/>
              <a:gd name="connsiteX7-847" fmla="*/ 263067 w 1986732"/>
              <a:gd name="connsiteY7-848" fmla="*/ 405280 h 1654949"/>
              <a:gd name="connsiteX0-849" fmla="*/ 263067 w 1991017"/>
              <a:gd name="connsiteY0-850" fmla="*/ 405280 h 1654163"/>
              <a:gd name="connsiteX1-851" fmla="*/ 48756 w 1991017"/>
              <a:gd name="connsiteY1-852" fmla="*/ 1191091 h 1654163"/>
              <a:gd name="connsiteX2-853" fmla="*/ 622636 w 1991017"/>
              <a:gd name="connsiteY2-854" fmla="*/ 1588761 h 1654163"/>
              <a:gd name="connsiteX3-855" fmla="*/ 1282243 w 1991017"/>
              <a:gd name="connsiteY3-856" fmla="*/ 1619717 h 1654163"/>
              <a:gd name="connsiteX4-857" fmla="*/ 1832858 w 1991017"/>
              <a:gd name="connsiteY4-858" fmla="*/ 1244950 h 1654163"/>
              <a:gd name="connsiteX5-859" fmla="*/ 1948993 w 1991017"/>
              <a:gd name="connsiteY5-860" fmla="*/ 519580 h 1654163"/>
              <a:gd name="connsiteX6-861" fmla="*/ 1177469 w 1991017"/>
              <a:gd name="connsiteY6-862" fmla="*/ 466 h 1654163"/>
              <a:gd name="connsiteX7-863" fmla="*/ 263067 w 1991017"/>
              <a:gd name="connsiteY7-864" fmla="*/ 405280 h 1654163"/>
              <a:gd name="connsiteX0-865" fmla="*/ 263067 w 1996669"/>
              <a:gd name="connsiteY0-866" fmla="*/ 405825 h 1654708"/>
              <a:gd name="connsiteX1-867" fmla="*/ 48756 w 1996669"/>
              <a:gd name="connsiteY1-868" fmla="*/ 1191636 h 1654708"/>
              <a:gd name="connsiteX2-869" fmla="*/ 622636 w 1996669"/>
              <a:gd name="connsiteY2-870" fmla="*/ 1589306 h 1654708"/>
              <a:gd name="connsiteX3-871" fmla="*/ 1282243 w 1996669"/>
              <a:gd name="connsiteY3-872" fmla="*/ 1620262 h 1654708"/>
              <a:gd name="connsiteX4-873" fmla="*/ 1832858 w 1996669"/>
              <a:gd name="connsiteY4-874" fmla="*/ 1245495 h 1654708"/>
              <a:gd name="connsiteX5-875" fmla="*/ 1958762 w 1996669"/>
              <a:gd name="connsiteY5-876" fmla="*/ 513528 h 1654708"/>
              <a:gd name="connsiteX6-877" fmla="*/ 1177469 w 1996669"/>
              <a:gd name="connsiteY6-878" fmla="*/ 1011 h 1654708"/>
              <a:gd name="connsiteX7-879" fmla="*/ 263067 w 1996669"/>
              <a:gd name="connsiteY7-880" fmla="*/ 405825 h 1654708"/>
              <a:gd name="connsiteX0-881" fmla="*/ 263067 w 1996669"/>
              <a:gd name="connsiteY0-882" fmla="*/ 405606 h 1654489"/>
              <a:gd name="connsiteX1-883" fmla="*/ 48756 w 1996669"/>
              <a:gd name="connsiteY1-884" fmla="*/ 1191417 h 1654489"/>
              <a:gd name="connsiteX2-885" fmla="*/ 622636 w 1996669"/>
              <a:gd name="connsiteY2-886" fmla="*/ 1589087 h 1654489"/>
              <a:gd name="connsiteX3-887" fmla="*/ 1282243 w 1996669"/>
              <a:gd name="connsiteY3-888" fmla="*/ 1620043 h 1654489"/>
              <a:gd name="connsiteX4-889" fmla="*/ 1832858 w 1996669"/>
              <a:gd name="connsiteY4-890" fmla="*/ 1245276 h 1654489"/>
              <a:gd name="connsiteX5-891" fmla="*/ 1958762 w 1996669"/>
              <a:gd name="connsiteY5-892" fmla="*/ 513309 h 1654489"/>
              <a:gd name="connsiteX6-893" fmla="*/ 1177469 w 1996669"/>
              <a:gd name="connsiteY6-894" fmla="*/ 792 h 1654489"/>
              <a:gd name="connsiteX7-895" fmla="*/ 263067 w 1996669"/>
              <a:gd name="connsiteY7-896" fmla="*/ 405606 h 1654489"/>
              <a:gd name="connsiteX0-897" fmla="*/ 269389 w 2002991"/>
              <a:gd name="connsiteY0-898" fmla="*/ 405608 h 1654274"/>
              <a:gd name="connsiteX1-899" fmla="*/ 47752 w 2002991"/>
              <a:gd name="connsiteY1-900" fmla="*/ 1195817 h 1654274"/>
              <a:gd name="connsiteX2-901" fmla="*/ 628958 w 2002991"/>
              <a:gd name="connsiteY2-902" fmla="*/ 1589089 h 1654274"/>
              <a:gd name="connsiteX3-903" fmla="*/ 1288565 w 2002991"/>
              <a:gd name="connsiteY3-904" fmla="*/ 1620045 h 1654274"/>
              <a:gd name="connsiteX4-905" fmla="*/ 1839180 w 2002991"/>
              <a:gd name="connsiteY4-906" fmla="*/ 1245278 h 1654274"/>
              <a:gd name="connsiteX5-907" fmla="*/ 1965084 w 2002991"/>
              <a:gd name="connsiteY5-908" fmla="*/ 513311 h 1654274"/>
              <a:gd name="connsiteX6-909" fmla="*/ 1183791 w 2002991"/>
              <a:gd name="connsiteY6-910" fmla="*/ 794 h 1654274"/>
              <a:gd name="connsiteX7-911" fmla="*/ 269389 w 2002991"/>
              <a:gd name="connsiteY7-912" fmla="*/ 405608 h 1654274"/>
              <a:gd name="connsiteX0-913" fmla="*/ 240260 w 1973862"/>
              <a:gd name="connsiteY0-914" fmla="*/ 405608 h 1656227"/>
              <a:gd name="connsiteX1-915" fmla="*/ 18623 w 1973862"/>
              <a:gd name="connsiteY1-916" fmla="*/ 1195817 h 1656227"/>
              <a:gd name="connsiteX2-917" fmla="*/ 607155 w 1973862"/>
              <a:gd name="connsiteY2-918" fmla="*/ 1593487 h 1656227"/>
              <a:gd name="connsiteX3-919" fmla="*/ 1259436 w 1973862"/>
              <a:gd name="connsiteY3-920" fmla="*/ 1620045 h 1656227"/>
              <a:gd name="connsiteX4-921" fmla="*/ 1810051 w 1973862"/>
              <a:gd name="connsiteY4-922" fmla="*/ 1245278 h 1656227"/>
              <a:gd name="connsiteX5-923" fmla="*/ 1935955 w 1973862"/>
              <a:gd name="connsiteY5-924" fmla="*/ 513311 h 1656227"/>
              <a:gd name="connsiteX6-925" fmla="*/ 1154662 w 1973862"/>
              <a:gd name="connsiteY6-926" fmla="*/ 794 h 1656227"/>
              <a:gd name="connsiteX7-927" fmla="*/ 240260 w 1973862"/>
              <a:gd name="connsiteY7-928" fmla="*/ 405608 h 1656227"/>
              <a:gd name="connsiteX0-929" fmla="*/ 240260 w 1974929"/>
              <a:gd name="connsiteY0-930" fmla="*/ 405608 h 1656227"/>
              <a:gd name="connsiteX1-931" fmla="*/ 18623 w 1974929"/>
              <a:gd name="connsiteY1-932" fmla="*/ 1195817 h 1656227"/>
              <a:gd name="connsiteX2-933" fmla="*/ 607155 w 1974929"/>
              <a:gd name="connsiteY2-934" fmla="*/ 1593487 h 1656227"/>
              <a:gd name="connsiteX3-935" fmla="*/ 1259436 w 1974929"/>
              <a:gd name="connsiteY3-936" fmla="*/ 1620045 h 1656227"/>
              <a:gd name="connsiteX4-937" fmla="*/ 1810051 w 1974929"/>
              <a:gd name="connsiteY4-938" fmla="*/ 1245278 h 1656227"/>
              <a:gd name="connsiteX5-939" fmla="*/ 1935955 w 1974929"/>
              <a:gd name="connsiteY5-940" fmla="*/ 513311 h 1656227"/>
              <a:gd name="connsiteX6-941" fmla="*/ 1154662 w 1974929"/>
              <a:gd name="connsiteY6-942" fmla="*/ 794 h 1656227"/>
              <a:gd name="connsiteX7-943" fmla="*/ 240260 w 1974929"/>
              <a:gd name="connsiteY7-944" fmla="*/ 405608 h 1656227"/>
              <a:gd name="connsiteX0-945" fmla="*/ 240260 w 1977196"/>
              <a:gd name="connsiteY0-946" fmla="*/ 405608 h 1656227"/>
              <a:gd name="connsiteX1-947" fmla="*/ 18623 w 1977196"/>
              <a:gd name="connsiteY1-948" fmla="*/ 1195817 h 1656227"/>
              <a:gd name="connsiteX2-949" fmla="*/ 607155 w 1977196"/>
              <a:gd name="connsiteY2-950" fmla="*/ 1593487 h 1656227"/>
              <a:gd name="connsiteX3-951" fmla="*/ 1259436 w 1977196"/>
              <a:gd name="connsiteY3-952" fmla="*/ 1620045 h 1656227"/>
              <a:gd name="connsiteX4-953" fmla="*/ 1810051 w 1977196"/>
              <a:gd name="connsiteY4-954" fmla="*/ 1245278 h 1656227"/>
              <a:gd name="connsiteX5-955" fmla="*/ 1935955 w 1977196"/>
              <a:gd name="connsiteY5-956" fmla="*/ 513311 h 1656227"/>
              <a:gd name="connsiteX6-957" fmla="*/ 1154662 w 1977196"/>
              <a:gd name="connsiteY6-958" fmla="*/ 794 h 1656227"/>
              <a:gd name="connsiteX7-959" fmla="*/ 240260 w 1977196"/>
              <a:gd name="connsiteY7-960" fmla="*/ 405608 h 1656227"/>
              <a:gd name="connsiteX0-961" fmla="*/ 240260 w 1973175"/>
              <a:gd name="connsiteY0-962" fmla="*/ 405608 h 1645197"/>
              <a:gd name="connsiteX1-963" fmla="*/ 18623 w 1973175"/>
              <a:gd name="connsiteY1-964" fmla="*/ 1195817 h 1645197"/>
              <a:gd name="connsiteX2-965" fmla="*/ 607155 w 1973175"/>
              <a:gd name="connsiteY2-966" fmla="*/ 1593487 h 1645197"/>
              <a:gd name="connsiteX3-967" fmla="*/ 1285486 w 1973175"/>
              <a:gd name="connsiteY3-968" fmla="*/ 1602452 h 1645197"/>
              <a:gd name="connsiteX4-969" fmla="*/ 1810051 w 1973175"/>
              <a:gd name="connsiteY4-970" fmla="*/ 1245278 h 1645197"/>
              <a:gd name="connsiteX5-971" fmla="*/ 1935955 w 1973175"/>
              <a:gd name="connsiteY5-972" fmla="*/ 513311 h 1645197"/>
              <a:gd name="connsiteX6-973" fmla="*/ 1154662 w 1973175"/>
              <a:gd name="connsiteY6-974" fmla="*/ 794 h 1645197"/>
              <a:gd name="connsiteX7-975" fmla="*/ 240260 w 1973175"/>
              <a:gd name="connsiteY7-976" fmla="*/ 405608 h 1645197"/>
              <a:gd name="connsiteX0-977" fmla="*/ 240260 w 1972179"/>
              <a:gd name="connsiteY0-978" fmla="*/ 405608 h 1645197"/>
              <a:gd name="connsiteX1-979" fmla="*/ 18623 w 1972179"/>
              <a:gd name="connsiteY1-980" fmla="*/ 1195817 h 1645197"/>
              <a:gd name="connsiteX2-981" fmla="*/ 607155 w 1972179"/>
              <a:gd name="connsiteY2-982" fmla="*/ 1593487 h 1645197"/>
              <a:gd name="connsiteX3-983" fmla="*/ 1285486 w 1972179"/>
              <a:gd name="connsiteY3-984" fmla="*/ 1602452 h 1645197"/>
              <a:gd name="connsiteX4-985" fmla="*/ 1810051 w 1972179"/>
              <a:gd name="connsiteY4-986" fmla="*/ 1245278 h 1645197"/>
              <a:gd name="connsiteX5-987" fmla="*/ 1935955 w 1972179"/>
              <a:gd name="connsiteY5-988" fmla="*/ 513311 h 1645197"/>
              <a:gd name="connsiteX6-989" fmla="*/ 1154662 w 1972179"/>
              <a:gd name="connsiteY6-990" fmla="*/ 794 h 1645197"/>
              <a:gd name="connsiteX7-991" fmla="*/ 240260 w 1972179"/>
              <a:gd name="connsiteY7-992" fmla="*/ 405608 h 1645197"/>
              <a:gd name="connsiteX0-993" fmla="*/ 240260 w 1972179"/>
              <a:gd name="connsiteY0-994" fmla="*/ 405608 h 1646337"/>
              <a:gd name="connsiteX1-995" fmla="*/ 18623 w 1972179"/>
              <a:gd name="connsiteY1-996" fmla="*/ 1195817 h 1646337"/>
              <a:gd name="connsiteX2-997" fmla="*/ 607155 w 1972179"/>
              <a:gd name="connsiteY2-998" fmla="*/ 1593487 h 1646337"/>
              <a:gd name="connsiteX3-999" fmla="*/ 1285486 w 1972179"/>
              <a:gd name="connsiteY3-1000" fmla="*/ 1602452 h 1646337"/>
              <a:gd name="connsiteX4-1001" fmla="*/ 1810051 w 1972179"/>
              <a:gd name="connsiteY4-1002" fmla="*/ 1227684 h 1646337"/>
              <a:gd name="connsiteX5-1003" fmla="*/ 1935955 w 1972179"/>
              <a:gd name="connsiteY5-1004" fmla="*/ 513311 h 1646337"/>
              <a:gd name="connsiteX6-1005" fmla="*/ 1154662 w 1972179"/>
              <a:gd name="connsiteY6-1006" fmla="*/ 794 h 1646337"/>
              <a:gd name="connsiteX7-1007" fmla="*/ 240260 w 1972179"/>
              <a:gd name="connsiteY7-1008" fmla="*/ 405608 h 1646337"/>
              <a:gd name="connsiteX0-1009" fmla="*/ 240260 w 1974213"/>
              <a:gd name="connsiteY0-1010" fmla="*/ 405608 h 1646337"/>
              <a:gd name="connsiteX1-1011" fmla="*/ 18623 w 1974213"/>
              <a:gd name="connsiteY1-1012" fmla="*/ 1195817 h 1646337"/>
              <a:gd name="connsiteX2-1013" fmla="*/ 607155 w 1974213"/>
              <a:gd name="connsiteY2-1014" fmla="*/ 1593487 h 1646337"/>
              <a:gd name="connsiteX3-1015" fmla="*/ 1285486 w 1974213"/>
              <a:gd name="connsiteY3-1016" fmla="*/ 1602452 h 1646337"/>
              <a:gd name="connsiteX4-1017" fmla="*/ 1810051 w 1974213"/>
              <a:gd name="connsiteY4-1018" fmla="*/ 1227684 h 1646337"/>
              <a:gd name="connsiteX5-1019" fmla="*/ 1935955 w 1974213"/>
              <a:gd name="connsiteY5-1020" fmla="*/ 513311 h 1646337"/>
              <a:gd name="connsiteX6-1021" fmla="*/ 1154662 w 1974213"/>
              <a:gd name="connsiteY6-1022" fmla="*/ 794 h 1646337"/>
              <a:gd name="connsiteX7-1023" fmla="*/ 240260 w 1974213"/>
              <a:gd name="connsiteY7-1024" fmla="*/ 405608 h 1646337"/>
              <a:gd name="connsiteX0-1025" fmla="*/ 240260 w 1974213"/>
              <a:gd name="connsiteY0-1026" fmla="*/ 405608 h 1593595"/>
              <a:gd name="connsiteX1-1027" fmla="*/ 18623 w 1974213"/>
              <a:gd name="connsiteY1-1028" fmla="*/ 1195817 h 1593595"/>
              <a:gd name="connsiteX2-1029" fmla="*/ 607155 w 1974213"/>
              <a:gd name="connsiteY2-1030" fmla="*/ 1593487 h 1593595"/>
              <a:gd name="connsiteX3-1031" fmla="*/ 1810051 w 1974213"/>
              <a:gd name="connsiteY3-1032" fmla="*/ 1227684 h 1593595"/>
              <a:gd name="connsiteX4-1033" fmla="*/ 1935955 w 1974213"/>
              <a:gd name="connsiteY4-1034" fmla="*/ 513311 h 1593595"/>
              <a:gd name="connsiteX5-1035" fmla="*/ 1154662 w 1974213"/>
              <a:gd name="connsiteY5-1036" fmla="*/ 794 h 1593595"/>
              <a:gd name="connsiteX6-1037" fmla="*/ 240260 w 1974213"/>
              <a:gd name="connsiteY6-1038" fmla="*/ 405608 h 1593595"/>
              <a:gd name="connsiteX0-1039" fmla="*/ 240260 w 1965301"/>
              <a:gd name="connsiteY0-1040" fmla="*/ 405608 h 1601243"/>
              <a:gd name="connsiteX1-1041" fmla="*/ 18623 w 1965301"/>
              <a:gd name="connsiteY1-1042" fmla="*/ 1195817 h 1601243"/>
              <a:gd name="connsiteX2-1043" fmla="*/ 607155 w 1965301"/>
              <a:gd name="connsiteY2-1044" fmla="*/ 1593487 h 1601243"/>
              <a:gd name="connsiteX3-1045" fmla="*/ 1748183 w 1965301"/>
              <a:gd name="connsiteY3-1046" fmla="*/ 1383094 h 1601243"/>
              <a:gd name="connsiteX4-1047" fmla="*/ 1935955 w 1965301"/>
              <a:gd name="connsiteY4-1048" fmla="*/ 513311 h 1601243"/>
              <a:gd name="connsiteX5-1049" fmla="*/ 1154662 w 1965301"/>
              <a:gd name="connsiteY5-1050" fmla="*/ 794 h 1601243"/>
              <a:gd name="connsiteX6-1051" fmla="*/ 240260 w 1965301"/>
              <a:gd name="connsiteY6-1052" fmla="*/ 405608 h 1601243"/>
              <a:gd name="connsiteX0-1053" fmla="*/ 240260 w 1760596"/>
              <a:gd name="connsiteY0-1054" fmla="*/ 445275 h 1640910"/>
              <a:gd name="connsiteX1-1055" fmla="*/ 18623 w 1760596"/>
              <a:gd name="connsiteY1-1056" fmla="*/ 1235484 h 1640910"/>
              <a:gd name="connsiteX2-1057" fmla="*/ 607155 w 1760596"/>
              <a:gd name="connsiteY2-1058" fmla="*/ 1633154 h 1640910"/>
              <a:gd name="connsiteX3-1059" fmla="*/ 1748183 w 1760596"/>
              <a:gd name="connsiteY3-1060" fmla="*/ 1422761 h 1640910"/>
              <a:gd name="connsiteX4-1061" fmla="*/ 1154662 w 1760596"/>
              <a:gd name="connsiteY4-1062" fmla="*/ 40461 h 1640910"/>
              <a:gd name="connsiteX5-1063" fmla="*/ 240260 w 1760596"/>
              <a:gd name="connsiteY5-1064" fmla="*/ 445275 h 1640910"/>
              <a:gd name="connsiteX0-1065" fmla="*/ 320743 w 1868614"/>
              <a:gd name="connsiteY0-1066" fmla="*/ 445275 h 1501254"/>
              <a:gd name="connsiteX1-1067" fmla="*/ 99106 w 1868614"/>
              <a:gd name="connsiteY1-1068" fmla="*/ 1235484 h 1501254"/>
              <a:gd name="connsiteX2-1069" fmla="*/ 1828666 w 1868614"/>
              <a:gd name="connsiteY2-1070" fmla="*/ 1422761 h 1501254"/>
              <a:gd name="connsiteX3-1071" fmla="*/ 1235145 w 1868614"/>
              <a:gd name="connsiteY3-1072" fmla="*/ 40461 h 1501254"/>
              <a:gd name="connsiteX4-1073" fmla="*/ 320743 w 1868614"/>
              <a:gd name="connsiteY4-1074" fmla="*/ 445275 h 1501254"/>
              <a:gd name="connsiteX0-1075" fmla="*/ 1143250 w 1778836"/>
              <a:gd name="connsiteY0-1076" fmla="*/ 718 h 1474299"/>
              <a:gd name="connsiteX1-1077" fmla="*/ 7211 w 1778836"/>
              <a:gd name="connsiteY1-1078" fmla="*/ 1195741 h 1474299"/>
              <a:gd name="connsiteX2-1079" fmla="*/ 1736771 w 1778836"/>
              <a:gd name="connsiteY2-1080" fmla="*/ 1383018 h 1474299"/>
              <a:gd name="connsiteX3-1081" fmla="*/ 1143250 w 1778836"/>
              <a:gd name="connsiteY3-1082" fmla="*/ 718 h 1474299"/>
              <a:gd name="connsiteX0-1083" fmla="*/ 1143250 w 1778836"/>
              <a:gd name="connsiteY0-1084" fmla="*/ 718 h 1474299"/>
              <a:gd name="connsiteX1-1085" fmla="*/ 7211 w 1778836"/>
              <a:gd name="connsiteY1-1086" fmla="*/ 1195741 h 1474299"/>
              <a:gd name="connsiteX2-1087" fmla="*/ 1736771 w 1778836"/>
              <a:gd name="connsiteY2-1088" fmla="*/ 1383018 h 1474299"/>
              <a:gd name="connsiteX3-1089" fmla="*/ 1143250 w 1778836"/>
              <a:gd name="connsiteY3-1090" fmla="*/ 718 h 1474299"/>
              <a:gd name="connsiteX0-1091" fmla="*/ 1156853 w 1792533"/>
              <a:gd name="connsiteY0-1092" fmla="*/ 49 h 1473630"/>
              <a:gd name="connsiteX1-1093" fmla="*/ 20814 w 1792533"/>
              <a:gd name="connsiteY1-1094" fmla="*/ 1195072 h 1473630"/>
              <a:gd name="connsiteX2-1095" fmla="*/ 1750374 w 1792533"/>
              <a:gd name="connsiteY2-1096" fmla="*/ 1382349 h 1473630"/>
              <a:gd name="connsiteX3-1097" fmla="*/ 1156853 w 1792533"/>
              <a:gd name="connsiteY3-1098" fmla="*/ 49 h 1473630"/>
              <a:gd name="connsiteX0-1099" fmla="*/ 1156864 w 1863190"/>
              <a:gd name="connsiteY0-1100" fmla="*/ 191 h 1473772"/>
              <a:gd name="connsiteX1-1101" fmla="*/ 20825 w 1863190"/>
              <a:gd name="connsiteY1-1102" fmla="*/ 1195214 h 1473772"/>
              <a:gd name="connsiteX2-1103" fmla="*/ 1750385 w 1863190"/>
              <a:gd name="connsiteY2-1104" fmla="*/ 1382491 h 1473772"/>
              <a:gd name="connsiteX3-1105" fmla="*/ 1156864 w 1863190"/>
              <a:gd name="connsiteY3-1106" fmla="*/ 191 h 1473772"/>
              <a:gd name="connsiteX0-1107" fmla="*/ 1144273 w 1820030"/>
              <a:gd name="connsiteY0-1108" fmla="*/ 833 h 1486111"/>
              <a:gd name="connsiteX1-1109" fmla="*/ 8234 w 1820030"/>
              <a:gd name="connsiteY1-1110" fmla="*/ 1195856 h 1486111"/>
              <a:gd name="connsiteX2-1111" fmla="*/ 1780124 w 1820030"/>
              <a:gd name="connsiteY2-1112" fmla="*/ 1397795 h 1486111"/>
              <a:gd name="connsiteX3-1113" fmla="*/ 1144273 w 1820030"/>
              <a:gd name="connsiteY3-1114" fmla="*/ 833 h 1486111"/>
              <a:gd name="connsiteX0-1115" fmla="*/ 1144273 w 1925894"/>
              <a:gd name="connsiteY0-1116" fmla="*/ 833 h 1687852"/>
              <a:gd name="connsiteX1-1117" fmla="*/ 8234 w 1925894"/>
              <a:gd name="connsiteY1-1118" fmla="*/ 1195856 h 1687852"/>
              <a:gd name="connsiteX2-1119" fmla="*/ 1780124 w 1925894"/>
              <a:gd name="connsiteY2-1120" fmla="*/ 1397795 h 1687852"/>
              <a:gd name="connsiteX3-1121" fmla="*/ 1144273 w 1925894"/>
              <a:gd name="connsiteY3-1122" fmla="*/ 833 h 1687852"/>
              <a:gd name="connsiteX0-1123" fmla="*/ 1146055 w 1989357"/>
              <a:gd name="connsiteY0-1124" fmla="*/ 139 h 1594845"/>
              <a:gd name="connsiteX1-1125" fmla="*/ 10016 w 1989357"/>
              <a:gd name="connsiteY1-1126" fmla="*/ 1195162 h 1594845"/>
              <a:gd name="connsiteX2-1127" fmla="*/ 1850286 w 1989357"/>
              <a:gd name="connsiteY2-1128" fmla="*/ 1276879 h 1594845"/>
              <a:gd name="connsiteX3-1129" fmla="*/ 1146055 w 1989357"/>
              <a:gd name="connsiteY3-1130" fmla="*/ 139 h 1594845"/>
              <a:gd name="connsiteX0-1131" fmla="*/ 1169774 w 2013087"/>
              <a:gd name="connsiteY0-1132" fmla="*/ 1143 h 1595849"/>
              <a:gd name="connsiteX1-1133" fmla="*/ 33735 w 2013087"/>
              <a:gd name="connsiteY1-1134" fmla="*/ 1196166 h 1595849"/>
              <a:gd name="connsiteX2-1135" fmla="*/ 1874005 w 2013087"/>
              <a:gd name="connsiteY2-1136" fmla="*/ 1277883 h 1595849"/>
              <a:gd name="connsiteX3-1137" fmla="*/ 1169774 w 2013087"/>
              <a:gd name="connsiteY3-1138" fmla="*/ 1143 h 1595849"/>
              <a:gd name="connsiteX0-1139" fmla="*/ 1169790 w 2035235"/>
              <a:gd name="connsiteY0-1140" fmla="*/ 270 h 1594976"/>
              <a:gd name="connsiteX1-1141" fmla="*/ 33751 w 2035235"/>
              <a:gd name="connsiteY1-1142" fmla="*/ 1195293 h 1594976"/>
              <a:gd name="connsiteX2-1143" fmla="*/ 1874021 w 2035235"/>
              <a:gd name="connsiteY2-1144" fmla="*/ 1277010 h 1594976"/>
              <a:gd name="connsiteX3-1145" fmla="*/ 1169790 w 2035235"/>
              <a:gd name="connsiteY3-1146" fmla="*/ 270 h 1594976"/>
              <a:gd name="connsiteX0-1147" fmla="*/ 1177578 w 2043052"/>
              <a:gd name="connsiteY0-1148" fmla="*/ 13 h 1594719"/>
              <a:gd name="connsiteX1-1149" fmla="*/ 41539 w 2043052"/>
              <a:gd name="connsiteY1-1150" fmla="*/ 1195036 h 1594719"/>
              <a:gd name="connsiteX2-1151" fmla="*/ 1881809 w 2043052"/>
              <a:gd name="connsiteY2-1152" fmla="*/ 1276753 h 1594719"/>
              <a:gd name="connsiteX3-1153" fmla="*/ 1177578 w 2043052"/>
              <a:gd name="connsiteY3-1154" fmla="*/ 13 h 1594719"/>
              <a:gd name="connsiteX0-1155" fmla="*/ 1194519 w 1938473"/>
              <a:gd name="connsiteY0-1156" fmla="*/ 43 h 1464600"/>
              <a:gd name="connsiteX1-1157" fmla="*/ 9637 w 1938473"/>
              <a:gd name="connsiteY1-1158" fmla="*/ 1324086 h 1464600"/>
              <a:gd name="connsiteX2-1159" fmla="*/ 1898750 w 1938473"/>
              <a:gd name="connsiteY2-1160" fmla="*/ 1276783 h 1464600"/>
              <a:gd name="connsiteX3-1161" fmla="*/ 1194519 w 1938473"/>
              <a:gd name="connsiteY3-1162" fmla="*/ 43 h 1464600"/>
              <a:gd name="connsiteX0-1163" fmla="*/ 1240592 w 1984546"/>
              <a:gd name="connsiteY0-1164" fmla="*/ 43 h 1688949"/>
              <a:gd name="connsiteX1-1165" fmla="*/ 55710 w 1984546"/>
              <a:gd name="connsiteY1-1166" fmla="*/ 1324086 h 1688949"/>
              <a:gd name="connsiteX2-1167" fmla="*/ 1944823 w 1984546"/>
              <a:gd name="connsiteY2-1168" fmla="*/ 1276783 h 1688949"/>
              <a:gd name="connsiteX3-1169" fmla="*/ 1240592 w 1984546"/>
              <a:gd name="connsiteY3-1170" fmla="*/ 43 h 1688949"/>
              <a:gd name="connsiteX0-1171" fmla="*/ 1232694 w 1976648"/>
              <a:gd name="connsiteY0-1172" fmla="*/ 43 h 1607797"/>
              <a:gd name="connsiteX1-1173" fmla="*/ 47812 w 1976648"/>
              <a:gd name="connsiteY1-1174" fmla="*/ 1324086 h 1607797"/>
              <a:gd name="connsiteX2-1175" fmla="*/ 1936925 w 1976648"/>
              <a:gd name="connsiteY2-1176" fmla="*/ 1276783 h 1607797"/>
              <a:gd name="connsiteX3-1177" fmla="*/ 1232694 w 1976648"/>
              <a:gd name="connsiteY3-1178" fmla="*/ 43 h 1607797"/>
              <a:gd name="connsiteX0-1179" fmla="*/ 1207407 w 1949815"/>
              <a:gd name="connsiteY0-1180" fmla="*/ 18 h 1595213"/>
              <a:gd name="connsiteX1-1181" fmla="*/ 48574 w 1949815"/>
              <a:gd name="connsiteY1-1182" fmla="*/ 1306468 h 1595213"/>
              <a:gd name="connsiteX2-1183" fmla="*/ 1911638 w 1949815"/>
              <a:gd name="connsiteY2-1184" fmla="*/ 1276758 h 1595213"/>
              <a:gd name="connsiteX3-1185" fmla="*/ 1207407 w 1949815"/>
              <a:gd name="connsiteY3-1186" fmla="*/ 18 h 1595213"/>
              <a:gd name="connsiteX0-1187" fmla="*/ 1238847 w 1981256"/>
              <a:gd name="connsiteY0-1188" fmla="*/ 91 h 1595286"/>
              <a:gd name="connsiteX1-1189" fmla="*/ 80014 w 1981256"/>
              <a:gd name="connsiteY1-1190" fmla="*/ 1306541 h 1595286"/>
              <a:gd name="connsiteX2-1191" fmla="*/ 1943078 w 1981256"/>
              <a:gd name="connsiteY2-1192" fmla="*/ 1276831 h 1595286"/>
              <a:gd name="connsiteX3-1193" fmla="*/ 1238847 w 1981256"/>
              <a:gd name="connsiteY3-1194" fmla="*/ 91 h 1595286"/>
              <a:gd name="connsiteX0-1195" fmla="*/ 1238754 w 2059322"/>
              <a:gd name="connsiteY0-1196" fmla="*/ 1602 h 1596797"/>
              <a:gd name="connsiteX1-1197" fmla="*/ 79921 w 2059322"/>
              <a:gd name="connsiteY1-1198" fmla="*/ 1308052 h 1596797"/>
              <a:gd name="connsiteX2-1199" fmla="*/ 1942985 w 2059322"/>
              <a:gd name="connsiteY2-1200" fmla="*/ 1278342 h 1596797"/>
              <a:gd name="connsiteX3-1201" fmla="*/ 1238754 w 2059322"/>
              <a:gd name="connsiteY3-1202" fmla="*/ 1602 h 1596797"/>
              <a:gd name="connsiteX0-1203" fmla="*/ 1238754 w 2111405"/>
              <a:gd name="connsiteY0-1204" fmla="*/ 1768 h 1628943"/>
              <a:gd name="connsiteX1-1205" fmla="*/ 79921 w 2111405"/>
              <a:gd name="connsiteY1-1206" fmla="*/ 1308218 h 1628943"/>
              <a:gd name="connsiteX2-1207" fmla="*/ 1942985 w 2111405"/>
              <a:gd name="connsiteY2-1208" fmla="*/ 1278508 h 1628943"/>
              <a:gd name="connsiteX3-1209" fmla="*/ 1238754 w 2111405"/>
              <a:gd name="connsiteY3-1210" fmla="*/ 1768 h 1628943"/>
              <a:gd name="connsiteX0-1211" fmla="*/ 1238754 w 2114299"/>
              <a:gd name="connsiteY0-1212" fmla="*/ 1809 h 1636361"/>
              <a:gd name="connsiteX1-1213" fmla="*/ 79921 w 2114299"/>
              <a:gd name="connsiteY1-1214" fmla="*/ 1308259 h 1636361"/>
              <a:gd name="connsiteX2-1215" fmla="*/ 1942985 w 2114299"/>
              <a:gd name="connsiteY2-1216" fmla="*/ 1278549 h 1636361"/>
              <a:gd name="connsiteX3-1217" fmla="*/ 1238754 w 2114299"/>
              <a:gd name="connsiteY3-1218" fmla="*/ 1809 h 1636361"/>
              <a:gd name="connsiteX0-1219" fmla="*/ 1241148 w 2116693"/>
              <a:gd name="connsiteY0-1220" fmla="*/ 1809 h 1604757"/>
              <a:gd name="connsiteX1-1221" fmla="*/ 82315 w 2116693"/>
              <a:gd name="connsiteY1-1222" fmla="*/ 1308259 h 1604757"/>
              <a:gd name="connsiteX2-1223" fmla="*/ 1945379 w 2116693"/>
              <a:gd name="connsiteY2-1224" fmla="*/ 1278549 h 1604757"/>
              <a:gd name="connsiteX3-1225" fmla="*/ 1241148 w 2116693"/>
              <a:gd name="connsiteY3-1226" fmla="*/ 1809 h 1604757"/>
              <a:gd name="connsiteX0-1227" fmla="*/ 1253276 w 2128821"/>
              <a:gd name="connsiteY0-1228" fmla="*/ 1809 h 1622918"/>
              <a:gd name="connsiteX1-1229" fmla="*/ 94443 w 2128821"/>
              <a:gd name="connsiteY1-1230" fmla="*/ 1308259 h 1622918"/>
              <a:gd name="connsiteX2-1231" fmla="*/ 1957507 w 2128821"/>
              <a:gd name="connsiteY2-1232" fmla="*/ 1278549 h 1622918"/>
              <a:gd name="connsiteX3-1233" fmla="*/ 1253276 w 2128821"/>
              <a:gd name="connsiteY3-1234" fmla="*/ 1809 h 1622918"/>
              <a:gd name="connsiteX0-1235" fmla="*/ 1205569 w 1947213"/>
              <a:gd name="connsiteY0-1236" fmla="*/ 12 h 1577055"/>
              <a:gd name="connsiteX1-1237" fmla="*/ 59761 w 1947213"/>
              <a:gd name="connsiteY1-1238" fmla="*/ 1300597 h 1577055"/>
              <a:gd name="connsiteX2-1239" fmla="*/ 1909800 w 1947213"/>
              <a:gd name="connsiteY2-1240" fmla="*/ 1276752 h 1577055"/>
              <a:gd name="connsiteX3-1241" fmla="*/ 1205569 w 1947213"/>
              <a:gd name="connsiteY3-1242" fmla="*/ 12 h 1577055"/>
              <a:gd name="connsiteX0-1243" fmla="*/ 1230887 w 1972532"/>
              <a:gd name="connsiteY0-1244" fmla="*/ 21 h 1577064"/>
              <a:gd name="connsiteX1-1245" fmla="*/ 85079 w 1972532"/>
              <a:gd name="connsiteY1-1246" fmla="*/ 1300606 h 1577064"/>
              <a:gd name="connsiteX2-1247" fmla="*/ 1935118 w 1972532"/>
              <a:gd name="connsiteY2-1248" fmla="*/ 1276761 h 1577064"/>
              <a:gd name="connsiteX3-1249" fmla="*/ 1230887 w 1972532"/>
              <a:gd name="connsiteY3-1250" fmla="*/ 21 h 1577064"/>
              <a:gd name="connsiteX0-1251" fmla="*/ 1230821 w 2056801"/>
              <a:gd name="connsiteY0-1252" fmla="*/ 1508 h 1578551"/>
              <a:gd name="connsiteX1-1253" fmla="*/ 85013 w 2056801"/>
              <a:gd name="connsiteY1-1254" fmla="*/ 1302093 h 1578551"/>
              <a:gd name="connsiteX2-1255" fmla="*/ 1935052 w 2056801"/>
              <a:gd name="connsiteY2-1256" fmla="*/ 1278248 h 1578551"/>
              <a:gd name="connsiteX3-1257" fmla="*/ 1230821 w 2056801"/>
              <a:gd name="connsiteY3-1258" fmla="*/ 1508 h 1578551"/>
              <a:gd name="connsiteX0-1259" fmla="*/ 1230821 w 2157960"/>
              <a:gd name="connsiteY0-1260" fmla="*/ 1840 h 1644787"/>
              <a:gd name="connsiteX1-1261" fmla="*/ 85013 w 2157960"/>
              <a:gd name="connsiteY1-1262" fmla="*/ 1302425 h 1644787"/>
              <a:gd name="connsiteX2-1263" fmla="*/ 1935052 w 2157960"/>
              <a:gd name="connsiteY2-1264" fmla="*/ 1278580 h 1644787"/>
              <a:gd name="connsiteX3-1265" fmla="*/ 1230821 w 2157960"/>
              <a:gd name="connsiteY3-1266" fmla="*/ 1840 h 1644787"/>
              <a:gd name="connsiteX0-1267" fmla="*/ 1230821 w 2152177"/>
              <a:gd name="connsiteY0-1268" fmla="*/ 1835 h 1643769"/>
              <a:gd name="connsiteX1-1269" fmla="*/ 85013 w 2152177"/>
              <a:gd name="connsiteY1-1270" fmla="*/ 1302420 h 1643769"/>
              <a:gd name="connsiteX2-1271" fmla="*/ 1935052 w 2152177"/>
              <a:gd name="connsiteY2-1272" fmla="*/ 1278575 h 1643769"/>
              <a:gd name="connsiteX3-1273" fmla="*/ 1230821 w 2152177"/>
              <a:gd name="connsiteY3-1274" fmla="*/ 1835 h 1643769"/>
              <a:gd name="connsiteX0-1275" fmla="*/ 1229662 w 2151018"/>
              <a:gd name="connsiteY0-1276" fmla="*/ 1835 h 1636743"/>
              <a:gd name="connsiteX1-1277" fmla="*/ 83854 w 2151018"/>
              <a:gd name="connsiteY1-1278" fmla="*/ 1302420 h 1636743"/>
              <a:gd name="connsiteX2-1279" fmla="*/ 1933893 w 2151018"/>
              <a:gd name="connsiteY2-1280" fmla="*/ 1278575 h 1636743"/>
              <a:gd name="connsiteX3-1281" fmla="*/ 1229662 w 2151018"/>
              <a:gd name="connsiteY3-1282" fmla="*/ 1835 h 1636743"/>
              <a:gd name="connsiteX0-1283" fmla="*/ 1235306 w 2156586"/>
              <a:gd name="connsiteY0-1284" fmla="*/ 2316 h 1637224"/>
              <a:gd name="connsiteX1-1285" fmla="*/ 89498 w 2156586"/>
              <a:gd name="connsiteY1-1286" fmla="*/ 1302901 h 1637224"/>
              <a:gd name="connsiteX2-1287" fmla="*/ 1939537 w 2156586"/>
              <a:gd name="connsiteY2-1288" fmla="*/ 1279056 h 1637224"/>
              <a:gd name="connsiteX3-1289" fmla="*/ 1235306 w 2156586"/>
              <a:gd name="connsiteY3-1290" fmla="*/ 2316 h 1637224"/>
              <a:gd name="connsiteX0-1291" fmla="*/ 1235306 w 2145020"/>
              <a:gd name="connsiteY0-1292" fmla="*/ 2296 h 1634147"/>
              <a:gd name="connsiteX1-1293" fmla="*/ 89498 w 2145020"/>
              <a:gd name="connsiteY1-1294" fmla="*/ 1302881 h 1634147"/>
              <a:gd name="connsiteX2-1295" fmla="*/ 1939537 w 2145020"/>
              <a:gd name="connsiteY2-1296" fmla="*/ 1279036 h 1634147"/>
              <a:gd name="connsiteX3-1297" fmla="*/ 1235306 w 2145020"/>
              <a:gd name="connsiteY3-1298" fmla="*/ 2296 h 1634147"/>
              <a:gd name="connsiteX0-1299" fmla="*/ 1155484 w 1953219"/>
              <a:gd name="connsiteY0-1300" fmla="*/ 12 h 1528219"/>
              <a:gd name="connsiteX1-1301" fmla="*/ 9676 w 1953219"/>
              <a:gd name="connsiteY1-1302" fmla="*/ 1300597 h 1528219"/>
              <a:gd name="connsiteX2-1303" fmla="*/ 1849947 w 1953219"/>
              <a:gd name="connsiteY2-1304" fmla="*/ 1278951 h 1528219"/>
              <a:gd name="connsiteX3-1305" fmla="*/ 1155484 w 1953219"/>
              <a:gd name="connsiteY3-1306" fmla="*/ 12 h 1528219"/>
              <a:gd name="connsiteX0-1307" fmla="*/ 1155484 w 2080495"/>
              <a:gd name="connsiteY0-1308" fmla="*/ 16 h 1646206"/>
              <a:gd name="connsiteX1-1309" fmla="*/ 9676 w 2080495"/>
              <a:gd name="connsiteY1-1310" fmla="*/ 1300601 h 1646206"/>
              <a:gd name="connsiteX2-1311" fmla="*/ 1849947 w 2080495"/>
              <a:gd name="connsiteY2-1312" fmla="*/ 1278955 h 1646206"/>
              <a:gd name="connsiteX3-1313" fmla="*/ 1155484 w 2080495"/>
              <a:gd name="connsiteY3-1314" fmla="*/ 16 h 1646206"/>
              <a:gd name="connsiteX0-1315" fmla="*/ 1193070 w 2118072"/>
              <a:gd name="connsiteY0-1316" fmla="*/ 66 h 1646256"/>
              <a:gd name="connsiteX1-1317" fmla="*/ 47262 w 2118072"/>
              <a:gd name="connsiteY1-1318" fmla="*/ 1300651 h 1646256"/>
              <a:gd name="connsiteX2-1319" fmla="*/ 1887533 w 2118072"/>
              <a:gd name="connsiteY2-1320" fmla="*/ 1279005 h 1646256"/>
              <a:gd name="connsiteX3-1321" fmla="*/ 1193070 w 2118072"/>
              <a:gd name="connsiteY3-1322" fmla="*/ 66 h 1646256"/>
              <a:gd name="connsiteX0-1323" fmla="*/ 1192917 w 2164939"/>
              <a:gd name="connsiteY0-1324" fmla="*/ 1150 h 1647340"/>
              <a:gd name="connsiteX1-1325" fmla="*/ 47109 w 2164939"/>
              <a:gd name="connsiteY1-1326" fmla="*/ 1301735 h 1647340"/>
              <a:gd name="connsiteX2-1327" fmla="*/ 1887380 w 2164939"/>
              <a:gd name="connsiteY2-1328" fmla="*/ 1280089 h 1647340"/>
              <a:gd name="connsiteX3-1329" fmla="*/ 1192917 w 2164939"/>
              <a:gd name="connsiteY3-1330" fmla="*/ 1150 h 1647340"/>
              <a:gd name="connsiteX0-1331" fmla="*/ 1193028 w 2175340"/>
              <a:gd name="connsiteY0-1332" fmla="*/ 613 h 1646803"/>
              <a:gd name="connsiteX1-1333" fmla="*/ 47220 w 2175340"/>
              <a:gd name="connsiteY1-1334" fmla="*/ 1301198 h 1646803"/>
              <a:gd name="connsiteX2-1335" fmla="*/ 1887491 w 2175340"/>
              <a:gd name="connsiteY2-1336" fmla="*/ 1279552 h 1646803"/>
              <a:gd name="connsiteX3-1337" fmla="*/ 1193028 w 2175340"/>
              <a:gd name="connsiteY3-1338" fmla="*/ 613 h 1646803"/>
              <a:gd name="connsiteX0-1339" fmla="*/ 1193028 w 2125059"/>
              <a:gd name="connsiteY0-1340" fmla="*/ 577 h 1629643"/>
              <a:gd name="connsiteX1-1341" fmla="*/ 47220 w 2125059"/>
              <a:gd name="connsiteY1-1342" fmla="*/ 1301162 h 1629643"/>
              <a:gd name="connsiteX2-1343" fmla="*/ 1887491 w 2125059"/>
              <a:gd name="connsiteY2-1344" fmla="*/ 1279516 h 1629643"/>
              <a:gd name="connsiteX3-1345" fmla="*/ 1193028 w 2125059"/>
              <a:gd name="connsiteY3-1346" fmla="*/ 577 h 1629643"/>
              <a:gd name="connsiteX0-1347" fmla="*/ 1193028 w 2122923"/>
              <a:gd name="connsiteY0-1348" fmla="*/ 586 h 1634403"/>
              <a:gd name="connsiteX1-1349" fmla="*/ 47220 w 2122923"/>
              <a:gd name="connsiteY1-1350" fmla="*/ 1301171 h 1634403"/>
              <a:gd name="connsiteX2-1351" fmla="*/ 1887491 w 2122923"/>
              <a:gd name="connsiteY2-1352" fmla="*/ 1279525 h 1634403"/>
              <a:gd name="connsiteX3-1353" fmla="*/ 1193028 w 2122923"/>
              <a:gd name="connsiteY3-1354" fmla="*/ 586 h 1634403"/>
              <a:gd name="connsiteX0-1355" fmla="*/ 1248394 w 2178289"/>
              <a:gd name="connsiteY0-1356" fmla="*/ 586 h 1636304"/>
              <a:gd name="connsiteX1-1357" fmla="*/ 102586 w 2178289"/>
              <a:gd name="connsiteY1-1358" fmla="*/ 1301171 h 1636304"/>
              <a:gd name="connsiteX2-1359" fmla="*/ 1942857 w 2178289"/>
              <a:gd name="connsiteY2-1360" fmla="*/ 1279525 h 1636304"/>
              <a:gd name="connsiteX3-1361" fmla="*/ 1248394 w 2178289"/>
              <a:gd name="connsiteY3-1362" fmla="*/ 586 h 1636304"/>
              <a:gd name="connsiteX0-1363" fmla="*/ 1248394 w 2178289"/>
              <a:gd name="connsiteY0-1364" fmla="*/ 586 h 1636304"/>
              <a:gd name="connsiteX1-1365" fmla="*/ 102586 w 2178289"/>
              <a:gd name="connsiteY1-1366" fmla="*/ 1301171 h 1636304"/>
              <a:gd name="connsiteX2-1367" fmla="*/ 1942857 w 2178289"/>
              <a:gd name="connsiteY2-1368" fmla="*/ 1279525 h 1636304"/>
              <a:gd name="connsiteX3-1369" fmla="*/ 1248394 w 2178289"/>
              <a:gd name="connsiteY3-1370" fmla="*/ 586 h 1636304"/>
              <a:gd name="connsiteX0-1371" fmla="*/ 1251521 w 2181416"/>
              <a:gd name="connsiteY0-1372" fmla="*/ 586 h 1642736"/>
              <a:gd name="connsiteX1-1373" fmla="*/ 105713 w 2181416"/>
              <a:gd name="connsiteY1-1374" fmla="*/ 1301171 h 1642736"/>
              <a:gd name="connsiteX2-1375" fmla="*/ 1945984 w 2181416"/>
              <a:gd name="connsiteY2-1376" fmla="*/ 1279525 h 1642736"/>
              <a:gd name="connsiteX3-1377" fmla="*/ 1251521 w 2181416"/>
              <a:gd name="connsiteY3-1378" fmla="*/ 586 h 1642736"/>
              <a:gd name="connsiteX0-1379" fmla="*/ 1248543 w 2178438"/>
              <a:gd name="connsiteY0-1380" fmla="*/ 586 h 1634411"/>
              <a:gd name="connsiteX1-1381" fmla="*/ 102735 w 2178438"/>
              <a:gd name="connsiteY1-1382" fmla="*/ 1301171 h 1634411"/>
              <a:gd name="connsiteX2-1383" fmla="*/ 1943006 w 2178438"/>
              <a:gd name="connsiteY2-1384" fmla="*/ 1279525 h 1634411"/>
              <a:gd name="connsiteX3-1385" fmla="*/ 1248543 w 2178438"/>
              <a:gd name="connsiteY3-1386" fmla="*/ 586 h 1634411"/>
              <a:gd name="connsiteX0-1387" fmla="*/ 1248543 w 2178438"/>
              <a:gd name="connsiteY0-1388" fmla="*/ 586 h 1634411"/>
              <a:gd name="connsiteX1-1389" fmla="*/ 102735 w 2178438"/>
              <a:gd name="connsiteY1-1390" fmla="*/ 1301171 h 1634411"/>
              <a:gd name="connsiteX2-1391" fmla="*/ 1943006 w 2178438"/>
              <a:gd name="connsiteY2-1392" fmla="*/ 1279525 h 1634411"/>
              <a:gd name="connsiteX3-1393" fmla="*/ 1248543 w 2178438"/>
              <a:gd name="connsiteY3-1394" fmla="*/ 586 h 1634411"/>
              <a:gd name="connsiteX0-1395" fmla="*/ 1248543 w 2137968"/>
              <a:gd name="connsiteY0-1396" fmla="*/ 544 h 1645342"/>
              <a:gd name="connsiteX1-1397" fmla="*/ 102735 w 2137968"/>
              <a:gd name="connsiteY1-1398" fmla="*/ 1301129 h 1645342"/>
              <a:gd name="connsiteX2-1399" fmla="*/ 1943006 w 2137968"/>
              <a:gd name="connsiteY2-1400" fmla="*/ 1279483 h 1645342"/>
              <a:gd name="connsiteX3-1401" fmla="*/ 1248543 w 2137968"/>
              <a:gd name="connsiteY3-1402" fmla="*/ 544 h 1645342"/>
              <a:gd name="connsiteX0-1403" fmla="*/ 1242578 w 2132030"/>
              <a:gd name="connsiteY0-1404" fmla="*/ 321 h 1645119"/>
              <a:gd name="connsiteX1-1405" fmla="*/ 96770 w 2132030"/>
              <a:gd name="connsiteY1-1406" fmla="*/ 1300906 h 1645119"/>
              <a:gd name="connsiteX2-1407" fmla="*/ 1937041 w 2132030"/>
              <a:gd name="connsiteY2-1408" fmla="*/ 1279260 h 1645119"/>
              <a:gd name="connsiteX3-1409" fmla="*/ 1242578 w 2132030"/>
              <a:gd name="connsiteY3-1410" fmla="*/ 321 h 1645119"/>
              <a:gd name="connsiteX0-1411" fmla="*/ 1242564 w 2146243"/>
              <a:gd name="connsiteY0-1412" fmla="*/ 498 h 1645296"/>
              <a:gd name="connsiteX1-1413" fmla="*/ 96756 w 2146243"/>
              <a:gd name="connsiteY1-1414" fmla="*/ 1301083 h 1645296"/>
              <a:gd name="connsiteX2-1415" fmla="*/ 1937027 w 2146243"/>
              <a:gd name="connsiteY2-1416" fmla="*/ 1279437 h 1645296"/>
              <a:gd name="connsiteX3-1417" fmla="*/ 1242564 w 2146243"/>
              <a:gd name="connsiteY3-1418" fmla="*/ 498 h 1645296"/>
              <a:gd name="connsiteX0-1419" fmla="*/ 1244618 w 2148298"/>
              <a:gd name="connsiteY0-1420" fmla="*/ 498 h 1646970"/>
              <a:gd name="connsiteX1-1421" fmla="*/ 98810 w 2148298"/>
              <a:gd name="connsiteY1-1422" fmla="*/ 1301083 h 1646970"/>
              <a:gd name="connsiteX2-1423" fmla="*/ 1939081 w 2148298"/>
              <a:gd name="connsiteY2-1424" fmla="*/ 1279437 h 1646970"/>
              <a:gd name="connsiteX3-1425" fmla="*/ 1244618 w 2148298"/>
              <a:gd name="connsiteY3-1426" fmla="*/ 498 h 1646970"/>
              <a:gd name="connsiteX0-1427" fmla="*/ 1248642 w 2152322"/>
              <a:gd name="connsiteY0-1428" fmla="*/ 498 h 1650135"/>
              <a:gd name="connsiteX1-1429" fmla="*/ 102834 w 2152322"/>
              <a:gd name="connsiteY1-1430" fmla="*/ 1301083 h 1650135"/>
              <a:gd name="connsiteX2-1431" fmla="*/ 1943105 w 2152322"/>
              <a:gd name="connsiteY2-1432" fmla="*/ 1279437 h 1650135"/>
              <a:gd name="connsiteX3-1433" fmla="*/ 1248642 w 2152322"/>
              <a:gd name="connsiteY3-1434" fmla="*/ 498 h 1650135"/>
              <a:gd name="connsiteX0-1435" fmla="*/ 1176337 w 1908054"/>
              <a:gd name="connsiteY0-1436" fmla="*/ 4 h 1452712"/>
              <a:gd name="connsiteX1-1437" fmla="*/ 40297 w 1908054"/>
              <a:gd name="connsiteY1-1438" fmla="*/ 1291792 h 1452712"/>
              <a:gd name="connsiteX2-1439" fmla="*/ 1870800 w 1908054"/>
              <a:gd name="connsiteY2-1440" fmla="*/ 1278943 h 1452712"/>
              <a:gd name="connsiteX3-1441" fmla="*/ 1176337 w 1908054"/>
              <a:gd name="connsiteY3-1442" fmla="*/ 4 h 1452712"/>
              <a:gd name="connsiteX0-1443" fmla="*/ 1213429 w 1945145"/>
              <a:gd name="connsiteY0-1444" fmla="*/ 4 h 1461992"/>
              <a:gd name="connsiteX1-1445" fmla="*/ 77389 w 1945145"/>
              <a:gd name="connsiteY1-1446" fmla="*/ 1291792 h 1461992"/>
              <a:gd name="connsiteX2-1447" fmla="*/ 1907892 w 1945145"/>
              <a:gd name="connsiteY2-1448" fmla="*/ 1278943 h 1461992"/>
              <a:gd name="connsiteX3-1449" fmla="*/ 1213429 w 1945145"/>
              <a:gd name="connsiteY3-1450" fmla="*/ 4 h 1461992"/>
              <a:gd name="connsiteX0-1451" fmla="*/ 1213429 w 2049478"/>
              <a:gd name="connsiteY0-1452" fmla="*/ 6 h 1470422"/>
              <a:gd name="connsiteX1-1453" fmla="*/ 77389 w 2049478"/>
              <a:gd name="connsiteY1-1454" fmla="*/ 1291794 h 1470422"/>
              <a:gd name="connsiteX2-1455" fmla="*/ 1907892 w 2049478"/>
              <a:gd name="connsiteY2-1456" fmla="*/ 1278945 h 1470422"/>
              <a:gd name="connsiteX3-1457" fmla="*/ 1213429 w 2049478"/>
              <a:gd name="connsiteY3-1458" fmla="*/ 6 h 1470422"/>
              <a:gd name="connsiteX0-1459" fmla="*/ 1213429 w 2092777"/>
              <a:gd name="connsiteY0-1460" fmla="*/ 6 h 1626259"/>
              <a:gd name="connsiteX1-1461" fmla="*/ 77389 w 2092777"/>
              <a:gd name="connsiteY1-1462" fmla="*/ 1291794 h 1626259"/>
              <a:gd name="connsiteX2-1463" fmla="*/ 1907892 w 2092777"/>
              <a:gd name="connsiteY2-1464" fmla="*/ 1278945 h 1626259"/>
              <a:gd name="connsiteX3-1465" fmla="*/ 1213429 w 2092777"/>
              <a:gd name="connsiteY3-1466" fmla="*/ 6 h 1626259"/>
              <a:gd name="connsiteX0-1467" fmla="*/ 1213429 w 2091790"/>
              <a:gd name="connsiteY0-1468" fmla="*/ 7 h 1651396"/>
              <a:gd name="connsiteX1-1469" fmla="*/ 77389 w 2091790"/>
              <a:gd name="connsiteY1-1470" fmla="*/ 1291795 h 1651396"/>
              <a:gd name="connsiteX2-1471" fmla="*/ 1907892 w 2091790"/>
              <a:gd name="connsiteY2-1472" fmla="*/ 1278946 h 1651396"/>
              <a:gd name="connsiteX3-1473" fmla="*/ 1213429 w 2091790"/>
              <a:gd name="connsiteY3-1474" fmla="*/ 7 h 1651396"/>
              <a:gd name="connsiteX0-1475" fmla="*/ 1257248 w 2135556"/>
              <a:gd name="connsiteY0-1476" fmla="*/ 413 h 1651802"/>
              <a:gd name="connsiteX1-1477" fmla="*/ 121208 w 2135556"/>
              <a:gd name="connsiteY1-1478" fmla="*/ 1292201 h 1651802"/>
              <a:gd name="connsiteX2-1479" fmla="*/ 1951711 w 2135556"/>
              <a:gd name="connsiteY2-1480" fmla="*/ 1279352 h 1651802"/>
              <a:gd name="connsiteX3-1481" fmla="*/ 1257248 w 2135556"/>
              <a:gd name="connsiteY3-1482" fmla="*/ 413 h 1651802"/>
              <a:gd name="connsiteX0-1483" fmla="*/ 1257046 w 2194417"/>
              <a:gd name="connsiteY0-1484" fmla="*/ 4642 h 1656031"/>
              <a:gd name="connsiteX1-1485" fmla="*/ 121006 w 2194417"/>
              <a:gd name="connsiteY1-1486" fmla="*/ 1296430 h 1656031"/>
              <a:gd name="connsiteX2-1487" fmla="*/ 1951509 w 2194417"/>
              <a:gd name="connsiteY2-1488" fmla="*/ 1283581 h 1656031"/>
              <a:gd name="connsiteX3-1489" fmla="*/ 1257046 w 2194417"/>
              <a:gd name="connsiteY3-1490" fmla="*/ 4642 h 1656031"/>
              <a:gd name="connsiteX0-1491" fmla="*/ 1257046 w 2181567"/>
              <a:gd name="connsiteY0-1492" fmla="*/ 4439 h 1657338"/>
              <a:gd name="connsiteX1-1493" fmla="*/ 121006 w 2181567"/>
              <a:gd name="connsiteY1-1494" fmla="*/ 1296227 h 1657338"/>
              <a:gd name="connsiteX2-1495" fmla="*/ 1951509 w 2181567"/>
              <a:gd name="connsiteY2-1496" fmla="*/ 1283378 h 1657338"/>
              <a:gd name="connsiteX3-1497" fmla="*/ 1257046 w 2181567"/>
              <a:gd name="connsiteY3-1498" fmla="*/ 4439 h 1657338"/>
              <a:gd name="connsiteX0-1499" fmla="*/ 1257046 w 2182501"/>
              <a:gd name="connsiteY0-1500" fmla="*/ 4428 h 1644095"/>
              <a:gd name="connsiteX1-1501" fmla="*/ 121006 w 2182501"/>
              <a:gd name="connsiteY1-1502" fmla="*/ 1296216 h 1644095"/>
              <a:gd name="connsiteX2-1503" fmla="*/ 1951509 w 2182501"/>
              <a:gd name="connsiteY2-1504" fmla="*/ 1283367 h 1644095"/>
              <a:gd name="connsiteX3-1505" fmla="*/ 1257046 w 2182501"/>
              <a:gd name="connsiteY3-1506" fmla="*/ 4428 h 1644095"/>
              <a:gd name="connsiteX0-1507" fmla="*/ 1258955 w 2184410"/>
              <a:gd name="connsiteY0-1508" fmla="*/ 4428 h 1649991"/>
              <a:gd name="connsiteX1-1509" fmla="*/ 122915 w 2184410"/>
              <a:gd name="connsiteY1-1510" fmla="*/ 1296216 h 1649991"/>
              <a:gd name="connsiteX2-1511" fmla="*/ 1953418 w 2184410"/>
              <a:gd name="connsiteY2-1512" fmla="*/ 1283367 h 1649991"/>
              <a:gd name="connsiteX3-1513" fmla="*/ 1258955 w 2184410"/>
              <a:gd name="connsiteY3-1514" fmla="*/ 4428 h 1649991"/>
              <a:gd name="connsiteX0-1515" fmla="*/ 1258955 w 2184410"/>
              <a:gd name="connsiteY0-1516" fmla="*/ 4428 h 1649991"/>
              <a:gd name="connsiteX1-1517" fmla="*/ 122915 w 2184410"/>
              <a:gd name="connsiteY1-1518" fmla="*/ 1296216 h 1649991"/>
              <a:gd name="connsiteX2-1519" fmla="*/ 1953418 w 2184410"/>
              <a:gd name="connsiteY2-1520" fmla="*/ 1283367 h 1649991"/>
              <a:gd name="connsiteX3-1521" fmla="*/ 1258955 w 2184410"/>
              <a:gd name="connsiteY3-1522" fmla="*/ 4428 h 1649991"/>
              <a:gd name="connsiteX0-1523" fmla="*/ 1270893 w 2196348"/>
              <a:gd name="connsiteY0-1524" fmla="*/ 4428 h 1656216"/>
              <a:gd name="connsiteX1-1525" fmla="*/ 134853 w 2196348"/>
              <a:gd name="connsiteY1-1526" fmla="*/ 1296216 h 1656216"/>
              <a:gd name="connsiteX2-1527" fmla="*/ 1965356 w 2196348"/>
              <a:gd name="connsiteY2-1528" fmla="*/ 1283367 h 1656216"/>
              <a:gd name="connsiteX3-1529" fmla="*/ 1270893 w 2196348"/>
              <a:gd name="connsiteY3-1530" fmla="*/ 4428 h 1656216"/>
              <a:gd name="connsiteX0-1531" fmla="*/ 1270893 w 2198502"/>
              <a:gd name="connsiteY0-1532" fmla="*/ 4404 h 1645014"/>
              <a:gd name="connsiteX1-1533" fmla="*/ 134853 w 2198502"/>
              <a:gd name="connsiteY1-1534" fmla="*/ 1296192 h 1645014"/>
              <a:gd name="connsiteX2-1535" fmla="*/ 1965356 w 2198502"/>
              <a:gd name="connsiteY2-1536" fmla="*/ 1283343 h 1645014"/>
              <a:gd name="connsiteX3-1537" fmla="*/ 1270893 w 2198502"/>
              <a:gd name="connsiteY3-1538" fmla="*/ 4404 h 1645014"/>
              <a:gd name="connsiteX0-1539" fmla="*/ 1278297 w 2205906"/>
              <a:gd name="connsiteY0-1540" fmla="*/ 4404 h 1653270"/>
              <a:gd name="connsiteX1-1541" fmla="*/ 142257 w 2205906"/>
              <a:gd name="connsiteY1-1542" fmla="*/ 1296192 h 1653270"/>
              <a:gd name="connsiteX2-1543" fmla="*/ 1972760 w 2205906"/>
              <a:gd name="connsiteY2-1544" fmla="*/ 1283343 h 1653270"/>
              <a:gd name="connsiteX3-1545" fmla="*/ 1278297 w 2205906"/>
              <a:gd name="connsiteY3-1546" fmla="*/ 4404 h 1653270"/>
              <a:gd name="connsiteX0-1547" fmla="*/ 1278297 w 2197345"/>
              <a:gd name="connsiteY0-1548" fmla="*/ 4261 h 1653685"/>
              <a:gd name="connsiteX1-1549" fmla="*/ 142257 w 2197345"/>
              <a:gd name="connsiteY1-1550" fmla="*/ 1296049 h 1653685"/>
              <a:gd name="connsiteX2-1551" fmla="*/ 1972760 w 2197345"/>
              <a:gd name="connsiteY2-1552" fmla="*/ 1283200 h 1653685"/>
              <a:gd name="connsiteX3-1553" fmla="*/ 1278297 w 2197345"/>
              <a:gd name="connsiteY3-1554" fmla="*/ 4261 h 1653685"/>
              <a:gd name="connsiteX0-1555" fmla="*/ 1278297 w 2207466"/>
              <a:gd name="connsiteY0-1556" fmla="*/ 4153 h 1634305"/>
              <a:gd name="connsiteX1-1557" fmla="*/ 142257 w 2207466"/>
              <a:gd name="connsiteY1-1558" fmla="*/ 1295941 h 1634305"/>
              <a:gd name="connsiteX2-1559" fmla="*/ 1972760 w 2207466"/>
              <a:gd name="connsiteY2-1560" fmla="*/ 1283092 h 1634305"/>
              <a:gd name="connsiteX3-1561" fmla="*/ 1278297 w 2207466"/>
              <a:gd name="connsiteY3-1562" fmla="*/ 4153 h 1634305"/>
              <a:gd name="connsiteX0-1563" fmla="*/ 1278541 w 2202557"/>
              <a:gd name="connsiteY0-1564" fmla="*/ 1436 h 1631588"/>
              <a:gd name="connsiteX1-1565" fmla="*/ 142501 w 2202557"/>
              <a:gd name="connsiteY1-1566" fmla="*/ 1293224 h 1631588"/>
              <a:gd name="connsiteX2-1567" fmla="*/ 1973004 w 2202557"/>
              <a:gd name="connsiteY2-1568" fmla="*/ 1280375 h 1631588"/>
              <a:gd name="connsiteX3-1569" fmla="*/ 1278541 w 2202557"/>
              <a:gd name="connsiteY3-1570" fmla="*/ 1436 h 1631588"/>
              <a:gd name="connsiteX0-1571" fmla="*/ 1278541 w 2207901"/>
              <a:gd name="connsiteY0-1572" fmla="*/ 1414 h 1631566"/>
              <a:gd name="connsiteX1-1573" fmla="*/ 142501 w 2207901"/>
              <a:gd name="connsiteY1-1574" fmla="*/ 1293202 h 1631566"/>
              <a:gd name="connsiteX2-1575" fmla="*/ 1973004 w 2207901"/>
              <a:gd name="connsiteY2-1576" fmla="*/ 1280353 h 1631566"/>
              <a:gd name="connsiteX3-1577" fmla="*/ 1278541 w 2207901"/>
              <a:gd name="connsiteY3-1578" fmla="*/ 1414 h 1631566"/>
            </a:gdLst>
            <a:ahLst/>
            <a:cxnLst>
              <a:cxn ang="0">
                <a:pos x="connsiteX0-1" y="connsiteY0-2"/>
              </a:cxn>
              <a:cxn ang="0">
                <a:pos x="connsiteX1-3" y="connsiteY1-4"/>
              </a:cxn>
              <a:cxn ang="0">
                <a:pos x="connsiteX2-5" y="connsiteY2-6"/>
              </a:cxn>
              <a:cxn ang="0">
                <a:pos x="connsiteX3-7" y="connsiteY3-8"/>
              </a:cxn>
            </a:cxnLst>
            <a:rect l="l" t="t" r="r" b="b"/>
            <a:pathLst>
              <a:path w="2207901" h="1631566">
                <a:moveTo>
                  <a:pt x="1278541" y="1414"/>
                </a:moveTo>
                <a:cubicBezTo>
                  <a:pt x="365139" y="47636"/>
                  <a:pt x="-305296" y="762099"/>
                  <a:pt x="142501" y="1293202"/>
                </a:cubicBezTo>
                <a:cubicBezTo>
                  <a:pt x="412516" y="1613449"/>
                  <a:pt x="1498610" y="1864408"/>
                  <a:pt x="1973004" y="1280353"/>
                </a:cubicBezTo>
                <a:cubicBezTo>
                  <a:pt x="2552666" y="566696"/>
                  <a:pt x="1959256" y="-33033"/>
                  <a:pt x="1278541" y="1414"/>
                </a:cubicBezTo>
                <a:close/>
              </a:path>
            </a:pathLst>
          </a:custGeom>
          <a:gradFill>
            <a:gsLst>
              <a:gs pos="0">
                <a:schemeClr val="accent3">
                  <a:alpha val="40000"/>
                </a:schemeClr>
              </a:gs>
              <a:gs pos="100000">
                <a:schemeClr val="accent3">
                  <a:alpha val="10000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lt1"/>
              </a:solidFill>
            </a:endParaRPr>
          </a:p>
        </p:txBody>
      </p:sp>
      <p:sp>
        <p:nvSpPr>
          <p:cNvPr id="16" name="矩形 4"/>
          <p:cNvSpPr/>
          <p:nvPr>
            <p:custDataLst>
              <p:tags r:id="rId6"/>
            </p:custDataLst>
          </p:nvPr>
        </p:nvSpPr>
        <p:spPr>
          <a:xfrm>
            <a:off x="6659066" y="3323683"/>
            <a:ext cx="2159933" cy="2087935"/>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职业焦虑者往往对自己的能力和价值产生怀疑，对未来职业发展感到迷茫和恐惧，这种认知上的困扰会进一步加剧焦虑情绪，形成恶性循环。</a:t>
            </a:r>
            <a:endParaRPr lang="zh-CN" altLang="en-US" sz="1600" kern="0">
              <a:ln>
                <a:noFill/>
                <a:prstDash val="sysDot"/>
              </a:ln>
              <a:solidFill>
                <a:schemeClr val="tx1">
                  <a:lumMod val="85000"/>
                  <a:lumOff val="15000"/>
                </a:schemeClr>
              </a:solidFill>
              <a:latin typeface="+mn-ea"/>
              <a:cs typeface="+mn-ea"/>
            </a:endParaRPr>
          </a:p>
        </p:txBody>
      </p:sp>
      <p:sp>
        <p:nvSpPr>
          <p:cNvPr id="17" name="矩形 5"/>
          <p:cNvSpPr/>
          <p:nvPr>
            <p:custDataLst>
              <p:tags r:id="rId7"/>
            </p:custDataLst>
          </p:nvPr>
        </p:nvSpPr>
        <p:spPr>
          <a:xfrm>
            <a:off x="6560820" y="2701290"/>
            <a:ext cx="2311400" cy="622300"/>
          </a:xfrm>
          <a:prstGeom prst="rect">
            <a:avLst/>
          </a:prstGeom>
          <a:noFill/>
        </p:spPr>
        <p:txBody>
          <a:bodyPr wrap="square" lIns="0" tIns="0" rIns="0" bIns="0" rtlCol="0" anchor="ctr">
            <a:noAutofit/>
          </a:bodyPr>
          <a:p>
            <a:pPr algn="ctr">
              <a:spcBef>
                <a:spcPct val="0"/>
              </a:spcBef>
              <a:spcAft>
                <a:spcPct val="0"/>
              </a:spcAft>
            </a:pPr>
            <a:r>
              <a:rPr lang="zh-CN" altLang="en-US" b="1" kern="0">
                <a:solidFill>
                  <a:schemeClr val="accent3"/>
                </a:solidFill>
                <a:latin typeface="+mn-ea"/>
                <a:cs typeface="+mn-ea"/>
              </a:rPr>
              <a:t>认知困扰的影响</a:t>
            </a:r>
            <a:endParaRPr lang="zh-CN" altLang="en-US" b="1" kern="0">
              <a:solidFill>
                <a:schemeClr val="accent3"/>
              </a:solidFill>
              <a:latin typeface="+mn-ea"/>
              <a:cs typeface="+mn-ea"/>
            </a:endParaRPr>
          </a:p>
        </p:txBody>
      </p:sp>
      <p:sp>
        <p:nvSpPr>
          <p:cNvPr id="18" name="任意多边形: 形状 38"/>
          <p:cNvSpPr/>
          <p:nvPr>
            <p:custDataLst>
              <p:tags r:id="rId8"/>
            </p:custDataLst>
          </p:nvPr>
        </p:nvSpPr>
        <p:spPr>
          <a:xfrm>
            <a:off x="3776980" y="1069340"/>
            <a:ext cx="1709420" cy="1393190"/>
          </a:xfrm>
          <a:custGeom>
            <a:avLst/>
            <a:gdLst>
              <a:gd name="connsiteX0" fmla="*/ 121322 w 2188290"/>
              <a:gd name="connsiteY0" fmla="*/ 529008 h 1710940"/>
              <a:gd name="connsiteX1" fmla="*/ 107035 w 2188290"/>
              <a:gd name="connsiteY1" fmla="*/ 1105270 h 1710940"/>
              <a:gd name="connsiteX2" fmla="*/ 597572 w 2188290"/>
              <a:gd name="connsiteY2" fmla="*/ 1610095 h 1710940"/>
              <a:gd name="connsiteX3" fmla="*/ 1426247 w 2188290"/>
              <a:gd name="connsiteY3" fmla="*/ 1691058 h 1710940"/>
              <a:gd name="connsiteX4" fmla="*/ 1992985 w 2188290"/>
              <a:gd name="connsiteY4" fmla="*/ 1352920 h 1710940"/>
              <a:gd name="connsiteX5" fmla="*/ 2154910 w 2188290"/>
              <a:gd name="connsiteY5" fmla="*/ 624258 h 1710940"/>
              <a:gd name="connsiteX6" fmla="*/ 1402435 w 2188290"/>
              <a:gd name="connsiteY6" fmla="*/ 370 h 1710940"/>
              <a:gd name="connsiteX7" fmla="*/ 121322 w 2188290"/>
              <a:gd name="connsiteY7" fmla="*/ 529008 h 1710940"/>
              <a:gd name="connsiteX0-1" fmla="*/ 242326 w 2094982"/>
              <a:gd name="connsiteY0-2" fmla="*/ 331978 h 1718697"/>
              <a:gd name="connsiteX1-3" fmla="*/ 13727 w 2094982"/>
              <a:gd name="connsiteY1-4" fmla="*/ 1113027 h 1718697"/>
              <a:gd name="connsiteX2-5" fmla="*/ 504264 w 2094982"/>
              <a:gd name="connsiteY2-6" fmla="*/ 1617852 h 1718697"/>
              <a:gd name="connsiteX3-7" fmla="*/ 1332939 w 2094982"/>
              <a:gd name="connsiteY3-8" fmla="*/ 1698815 h 1718697"/>
              <a:gd name="connsiteX4-9" fmla="*/ 1899677 w 2094982"/>
              <a:gd name="connsiteY4-10" fmla="*/ 1360677 h 1718697"/>
              <a:gd name="connsiteX5-11" fmla="*/ 2061602 w 2094982"/>
              <a:gd name="connsiteY5-12" fmla="*/ 632015 h 1718697"/>
              <a:gd name="connsiteX6-13" fmla="*/ 1309127 w 2094982"/>
              <a:gd name="connsiteY6-14" fmla="*/ 8127 h 1718697"/>
              <a:gd name="connsiteX7-15" fmla="*/ 242326 w 2094982"/>
              <a:gd name="connsiteY7-16" fmla="*/ 331978 h 1718697"/>
              <a:gd name="connsiteX0-17" fmla="*/ 243881 w 2096537"/>
              <a:gd name="connsiteY0-18" fmla="*/ 334570 h 1721289"/>
              <a:gd name="connsiteX1-19" fmla="*/ 15282 w 2096537"/>
              <a:gd name="connsiteY1-20" fmla="*/ 1115619 h 1721289"/>
              <a:gd name="connsiteX2-21" fmla="*/ 505819 w 2096537"/>
              <a:gd name="connsiteY2-22" fmla="*/ 1620444 h 1721289"/>
              <a:gd name="connsiteX3-23" fmla="*/ 1334494 w 2096537"/>
              <a:gd name="connsiteY3-24" fmla="*/ 1701407 h 1721289"/>
              <a:gd name="connsiteX4-25" fmla="*/ 1901232 w 2096537"/>
              <a:gd name="connsiteY4-26" fmla="*/ 1363269 h 1721289"/>
              <a:gd name="connsiteX5-27" fmla="*/ 2063157 w 2096537"/>
              <a:gd name="connsiteY5-28" fmla="*/ 634607 h 1721289"/>
              <a:gd name="connsiteX6-29" fmla="*/ 1310682 w 2096537"/>
              <a:gd name="connsiteY6-30" fmla="*/ 10719 h 1721289"/>
              <a:gd name="connsiteX7-31" fmla="*/ 243881 w 2096537"/>
              <a:gd name="connsiteY7-32" fmla="*/ 334570 h 1721289"/>
              <a:gd name="connsiteX0-33" fmla="*/ 243881 w 2096537"/>
              <a:gd name="connsiteY0-34" fmla="*/ 330292 h 1717011"/>
              <a:gd name="connsiteX1-35" fmla="*/ 15282 w 2096537"/>
              <a:gd name="connsiteY1-36" fmla="*/ 1111341 h 1717011"/>
              <a:gd name="connsiteX2-37" fmla="*/ 505819 w 2096537"/>
              <a:gd name="connsiteY2-38" fmla="*/ 1616166 h 1717011"/>
              <a:gd name="connsiteX3-39" fmla="*/ 1334494 w 2096537"/>
              <a:gd name="connsiteY3-40" fmla="*/ 1697129 h 1717011"/>
              <a:gd name="connsiteX4-41" fmla="*/ 1901232 w 2096537"/>
              <a:gd name="connsiteY4-42" fmla="*/ 1358991 h 1717011"/>
              <a:gd name="connsiteX5-43" fmla="*/ 2063157 w 2096537"/>
              <a:gd name="connsiteY5-44" fmla="*/ 630329 h 1717011"/>
              <a:gd name="connsiteX6-45" fmla="*/ 1310682 w 2096537"/>
              <a:gd name="connsiteY6-46" fmla="*/ 6441 h 1717011"/>
              <a:gd name="connsiteX7-47" fmla="*/ 243881 w 2096537"/>
              <a:gd name="connsiteY7-48" fmla="*/ 330292 h 1717011"/>
              <a:gd name="connsiteX0-49" fmla="*/ 241858 w 2094514"/>
              <a:gd name="connsiteY0-50" fmla="*/ 314505 h 1701224"/>
              <a:gd name="connsiteX1-51" fmla="*/ 13259 w 2094514"/>
              <a:gd name="connsiteY1-52" fmla="*/ 1095554 h 1701224"/>
              <a:gd name="connsiteX2-53" fmla="*/ 503796 w 2094514"/>
              <a:gd name="connsiteY2-54" fmla="*/ 1600379 h 1701224"/>
              <a:gd name="connsiteX3-55" fmla="*/ 1332471 w 2094514"/>
              <a:gd name="connsiteY3-56" fmla="*/ 1681342 h 1701224"/>
              <a:gd name="connsiteX4-57" fmla="*/ 1899209 w 2094514"/>
              <a:gd name="connsiteY4-58" fmla="*/ 1343204 h 1701224"/>
              <a:gd name="connsiteX5-59" fmla="*/ 2061134 w 2094514"/>
              <a:gd name="connsiteY5-60" fmla="*/ 614542 h 1701224"/>
              <a:gd name="connsiteX6-61" fmla="*/ 1280084 w 2094514"/>
              <a:gd name="connsiteY6-62" fmla="*/ 4942 h 1701224"/>
              <a:gd name="connsiteX7-63" fmla="*/ 241858 w 2094514"/>
              <a:gd name="connsiteY7-64" fmla="*/ 314505 h 1701224"/>
              <a:gd name="connsiteX0-65" fmla="*/ 241858 w 2094514"/>
              <a:gd name="connsiteY0-66" fmla="*/ 320819 h 1707538"/>
              <a:gd name="connsiteX1-67" fmla="*/ 13259 w 2094514"/>
              <a:gd name="connsiteY1-68" fmla="*/ 1101868 h 1707538"/>
              <a:gd name="connsiteX2-69" fmla="*/ 503796 w 2094514"/>
              <a:gd name="connsiteY2-70" fmla="*/ 1606693 h 1707538"/>
              <a:gd name="connsiteX3-71" fmla="*/ 1332471 w 2094514"/>
              <a:gd name="connsiteY3-72" fmla="*/ 1687656 h 1707538"/>
              <a:gd name="connsiteX4-73" fmla="*/ 1899209 w 2094514"/>
              <a:gd name="connsiteY4-74" fmla="*/ 1349518 h 1707538"/>
              <a:gd name="connsiteX5-75" fmla="*/ 2061134 w 2094514"/>
              <a:gd name="connsiteY5-76" fmla="*/ 620856 h 1707538"/>
              <a:gd name="connsiteX6-77" fmla="*/ 1280084 w 2094514"/>
              <a:gd name="connsiteY6-78" fmla="*/ 11256 h 1707538"/>
              <a:gd name="connsiteX7-79" fmla="*/ 241858 w 2094514"/>
              <a:gd name="connsiteY7-80" fmla="*/ 320819 h 1707538"/>
              <a:gd name="connsiteX0-81" fmla="*/ 241858 w 2094514"/>
              <a:gd name="connsiteY0-82" fmla="*/ 325201 h 1711920"/>
              <a:gd name="connsiteX1-83" fmla="*/ 13259 w 2094514"/>
              <a:gd name="connsiteY1-84" fmla="*/ 1106250 h 1711920"/>
              <a:gd name="connsiteX2-85" fmla="*/ 503796 w 2094514"/>
              <a:gd name="connsiteY2-86" fmla="*/ 1611075 h 1711920"/>
              <a:gd name="connsiteX3-87" fmla="*/ 1332471 w 2094514"/>
              <a:gd name="connsiteY3-88" fmla="*/ 1692038 h 1711920"/>
              <a:gd name="connsiteX4-89" fmla="*/ 1899209 w 2094514"/>
              <a:gd name="connsiteY4-90" fmla="*/ 1353900 h 1711920"/>
              <a:gd name="connsiteX5-91" fmla="*/ 2061134 w 2094514"/>
              <a:gd name="connsiteY5-92" fmla="*/ 625238 h 1711920"/>
              <a:gd name="connsiteX6-93" fmla="*/ 1280084 w 2094514"/>
              <a:gd name="connsiteY6-94" fmla="*/ 15638 h 1711920"/>
              <a:gd name="connsiteX7-95" fmla="*/ 241858 w 2094514"/>
              <a:gd name="connsiteY7-96" fmla="*/ 325201 h 1711920"/>
              <a:gd name="connsiteX0-97" fmla="*/ 246195 w 2098851"/>
              <a:gd name="connsiteY0-98" fmla="*/ 325201 h 1705826"/>
              <a:gd name="connsiteX1-99" fmla="*/ 17596 w 2098851"/>
              <a:gd name="connsiteY1-100" fmla="*/ 1106250 h 1705826"/>
              <a:gd name="connsiteX2-101" fmla="*/ 574808 w 2098851"/>
              <a:gd name="connsiteY2-102" fmla="*/ 1587263 h 1705826"/>
              <a:gd name="connsiteX3-103" fmla="*/ 1336808 w 2098851"/>
              <a:gd name="connsiteY3-104" fmla="*/ 1692038 h 1705826"/>
              <a:gd name="connsiteX4-105" fmla="*/ 1903546 w 2098851"/>
              <a:gd name="connsiteY4-106" fmla="*/ 1353900 h 1705826"/>
              <a:gd name="connsiteX5-107" fmla="*/ 2065471 w 2098851"/>
              <a:gd name="connsiteY5-108" fmla="*/ 625238 h 1705826"/>
              <a:gd name="connsiteX6-109" fmla="*/ 1284421 w 2098851"/>
              <a:gd name="connsiteY6-110" fmla="*/ 15638 h 1705826"/>
              <a:gd name="connsiteX7-111" fmla="*/ 246195 w 2098851"/>
              <a:gd name="connsiteY7-112" fmla="*/ 325201 h 1705826"/>
              <a:gd name="connsiteX0-113" fmla="*/ 246195 w 2098851"/>
              <a:gd name="connsiteY0-114" fmla="*/ 325201 h 1701589"/>
              <a:gd name="connsiteX1-115" fmla="*/ 17596 w 2098851"/>
              <a:gd name="connsiteY1-116" fmla="*/ 1106250 h 1701589"/>
              <a:gd name="connsiteX2-117" fmla="*/ 574808 w 2098851"/>
              <a:gd name="connsiteY2-118" fmla="*/ 1587263 h 1701589"/>
              <a:gd name="connsiteX3-119" fmla="*/ 1336808 w 2098851"/>
              <a:gd name="connsiteY3-120" fmla="*/ 1692038 h 1701589"/>
              <a:gd name="connsiteX4-121" fmla="*/ 1903546 w 2098851"/>
              <a:gd name="connsiteY4-122" fmla="*/ 1353900 h 1701589"/>
              <a:gd name="connsiteX5-123" fmla="*/ 2065471 w 2098851"/>
              <a:gd name="connsiteY5-124" fmla="*/ 625238 h 1701589"/>
              <a:gd name="connsiteX6-125" fmla="*/ 1284421 w 2098851"/>
              <a:gd name="connsiteY6-126" fmla="*/ 15638 h 1701589"/>
              <a:gd name="connsiteX7-127" fmla="*/ 246195 w 2098851"/>
              <a:gd name="connsiteY7-128" fmla="*/ 325201 h 1701589"/>
              <a:gd name="connsiteX0-129" fmla="*/ 200636 w 2053292"/>
              <a:gd name="connsiteY0-130" fmla="*/ 325244 h 1705765"/>
              <a:gd name="connsiteX1-131" fmla="*/ 24425 w 2053292"/>
              <a:gd name="connsiteY1-132" fmla="*/ 1111055 h 1705765"/>
              <a:gd name="connsiteX2-133" fmla="*/ 529249 w 2053292"/>
              <a:gd name="connsiteY2-134" fmla="*/ 1587306 h 1705765"/>
              <a:gd name="connsiteX3-135" fmla="*/ 1291249 w 2053292"/>
              <a:gd name="connsiteY3-136" fmla="*/ 1692081 h 1705765"/>
              <a:gd name="connsiteX4-137" fmla="*/ 1857987 w 2053292"/>
              <a:gd name="connsiteY4-138" fmla="*/ 1353943 h 1705765"/>
              <a:gd name="connsiteX5-139" fmla="*/ 2019912 w 2053292"/>
              <a:gd name="connsiteY5-140" fmla="*/ 625281 h 1705765"/>
              <a:gd name="connsiteX6-141" fmla="*/ 1238862 w 2053292"/>
              <a:gd name="connsiteY6-142" fmla="*/ 15681 h 1705765"/>
              <a:gd name="connsiteX7-143" fmla="*/ 200636 w 2053292"/>
              <a:gd name="connsiteY7-144" fmla="*/ 325244 h 1705765"/>
              <a:gd name="connsiteX0-145" fmla="*/ 227864 w 2080520"/>
              <a:gd name="connsiteY0-146" fmla="*/ 325244 h 1705765"/>
              <a:gd name="connsiteX1-147" fmla="*/ 51653 w 2080520"/>
              <a:gd name="connsiteY1-148" fmla="*/ 1111055 h 1705765"/>
              <a:gd name="connsiteX2-149" fmla="*/ 556477 w 2080520"/>
              <a:gd name="connsiteY2-150" fmla="*/ 1587306 h 1705765"/>
              <a:gd name="connsiteX3-151" fmla="*/ 1318477 w 2080520"/>
              <a:gd name="connsiteY3-152" fmla="*/ 1692081 h 1705765"/>
              <a:gd name="connsiteX4-153" fmla="*/ 1885215 w 2080520"/>
              <a:gd name="connsiteY4-154" fmla="*/ 1353943 h 1705765"/>
              <a:gd name="connsiteX5-155" fmla="*/ 2047140 w 2080520"/>
              <a:gd name="connsiteY5-156" fmla="*/ 625281 h 1705765"/>
              <a:gd name="connsiteX6-157" fmla="*/ 1266090 w 2080520"/>
              <a:gd name="connsiteY6-158" fmla="*/ 15681 h 1705765"/>
              <a:gd name="connsiteX7-159" fmla="*/ 227864 w 2080520"/>
              <a:gd name="connsiteY7-160" fmla="*/ 325244 h 1705765"/>
              <a:gd name="connsiteX0-161" fmla="*/ 202024 w 2054680"/>
              <a:gd name="connsiteY0-162" fmla="*/ 325244 h 1716500"/>
              <a:gd name="connsiteX1-163" fmla="*/ 25813 w 2054680"/>
              <a:gd name="connsiteY1-164" fmla="*/ 1111055 h 1716500"/>
              <a:gd name="connsiteX2-165" fmla="*/ 549687 w 2054680"/>
              <a:gd name="connsiteY2-166" fmla="*/ 1625406 h 1716500"/>
              <a:gd name="connsiteX3-167" fmla="*/ 1292637 w 2054680"/>
              <a:gd name="connsiteY3-168" fmla="*/ 1692081 h 1716500"/>
              <a:gd name="connsiteX4-169" fmla="*/ 1859375 w 2054680"/>
              <a:gd name="connsiteY4-170" fmla="*/ 1353943 h 1716500"/>
              <a:gd name="connsiteX5-171" fmla="*/ 2021300 w 2054680"/>
              <a:gd name="connsiteY5-172" fmla="*/ 625281 h 1716500"/>
              <a:gd name="connsiteX6-173" fmla="*/ 1240250 w 2054680"/>
              <a:gd name="connsiteY6-174" fmla="*/ 15681 h 1716500"/>
              <a:gd name="connsiteX7-175" fmla="*/ 202024 w 2054680"/>
              <a:gd name="connsiteY7-176" fmla="*/ 325244 h 1716500"/>
              <a:gd name="connsiteX0-177" fmla="*/ 382913 w 2030782"/>
              <a:gd name="connsiteY0-178" fmla="*/ 353521 h 1706677"/>
              <a:gd name="connsiteX1-179" fmla="*/ 1915 w 2030782"/>
              <a:gd name="connsiteY1-180" fmla="*/ 1101232 h 1706677"/>
              <a:gd name="connsiteX2-181" fmla="*/ 525789 w 2030782"/>
              <a:gd name="connsiteY2-182" fmla="*/ 1615583 h 1706677"/>
              <a:gd name="connsiteX3-183" fmla="*/ 1268739 w 2030782"/>
              <a:gd name="connsiteY3-184" fmla="*/ 1682258 h 1706677"/>
              <a:gd name="connsiteX4-185" fmla="*/ 1835477 w 2030782"/>
              <a:gd name="connsiteY4-186" fmla="*/ 1344120 h 1706677"/>
              <a:gd name="connsiteX5-187" fmla="*/ 1997402 w 2030782"/>
              <a:gd name="connsiteY5-188" fmla="*/ 615458 h 1706677"/>
              <a:gd name="connsiteX6-189" fmla="*/ 1216352 w 2030782"/>
              <a:gd name="connsiteY6-190" fmla="*/ 5858 h 1706677"/>
              <a:gd name="connsiteX7-191" fmla="*/ 382913 w 2030782"/>
              <a:gd name="connsiteY7-192" fmla="*/ 353521 h 1706677"/>
              <a:gd name="connsiteX0-193" fmla="*/ 382855 w 2030724"/>
              <a:gd name="connsiteY0-194" fmla="*/ 302371 h 1655527"/>
              <a:gd name="connsiteX1-195" fmla="*/ 1857 w 2030724"/>
              <a:gd name="connsiteY1-196" fmla="*/ 1050082 h 1655527"/>
              <a:gd name="connsiteX2-197" fmla="*/ 525731 w 2030724"/>
              <a:gd name="connsiteY2-198" fmla="*/ 1564433 h 1655527"/>
              <a:gd name="connsiteX3-199" fmla="*/ 1268681 w 2030724"/>
              <a:gd name="connsiteY3-200" fmla="*/ 1631108 h 1655527"/>
              <a:gd name="connsiteX4-201" fmla="*/ 1835419 w 2030724"/>
              <a:gd name="connsiteY4-202" fmla="*/ 1292970 h 1655527"/>
              <a:gd name="connsiteX5-203" fmla="*/ 1997344 w 2030724"/>
              <a:gd name="connsiteY5-204" fmla="*/ 564308 h 1655527"/>
              <a:gd name="connsiteX6-205" fmla="*/ 1173432 w 2030724"/>
              <a:gd name="connsiteY6-206" fmla="*/ 7095 h 1655527"/>
              <a:gd name="connsiteX7-207" fmla="*/ 382855 w 2030724"/>
              <a:gd name="connsiteY7-208" fmla="*/ 302371 h 1655527"/>
              <a:gd name="connsiteX0-209" fmla="*/ 382855 w 2030724"/>
              <a:gd name="connsiteY0-210" fmla="*/ 299998 h 1653154"/>
              <a:gd name="connsiteX1-211" fmla="*/ 1857 w 2030724"/>
              <a:gd name="connsiteY1-212" fmla="*/ 1047709 h 1653154"/>
              <a:gd name="connsiteX2-213" fmla="*/ 525731 w 2030724"/>
              <a:gd name="connsiteY2-214" fmla="*/ 1562060 h 1653154"/>
              <a:gd name="connsiteX3-215" fmla="*/ 1268681 w 2030724"/>
              <a:gd name="connsiteY3-216" fmla="*/ 1628735 h 1653154"/>
              <a:gd name="connsiteX4-217" fmla="*/ 1835419 w 2030724"/>
              <a:gd name="connsiteY4-218" fmla="*/ 1290597 h 1653154"/>
              <a:gd name="connsiteX5-219" fmla="*/ 1997344 w 2030724"/>
              <a:gd name="connsiteY5-220" fmla="*/ 561935 h 1653154"/>
              <a:gd name="connsiteX6-221" fmla="*/ 1173432 w 2030724"/>
              <a:gd name="connsiteY6-222" fmla="*/ 4722 h 1653154"/>
              <a:gd name="connsiteX7-223" fmla="*/ 382855 w 2030724"/>
              <a:gd name="connsiteY7-224" fmla="*/ 299998 h 1653154"/>
              <a:gd name="connsiteX0-225" fmla="*/ 382879 w 2030748"/>
              <a:gd name="connsiteY0-226" fmla="*/ 342430 h 1695586"/>
              <a:gd name="connsiteX1-227" fmla="*/ 1881 w 2030748"/>
              <a:gd name="connsiteY1-228" fmla="*/ 1090141 h 1695586"/>
              <a:gd name="connsiteX2-229" fmla="*/ 525755 w 2030748"/>
              <a:gd name="connsiteY2-230" fmla="*/ 1604492 h 1695586"/>
              <a:gd name="connsiteX3-231" fmla="*/ 1268705 w 2030748"/>
              <a:gd name="connsiteY3-232" fmla="*/ 1671167 h 1695586"/>
              <a:gd name="connsiteX4-233" fmla="*/ 1835443 w 2030748"/>
              <a:gd name="connsiteY4-234" fmla="*/ 1333029 h 1695586"/>
              <a:gd name="connsiteX5-235" fmla="*/ 1997368 w 2030748"/>
              <a:gd name="connsiteY5-236" fmla="*/ 604367 h 1695586"/>
              <a:gd name="connsiteX6-237" fmla="*/ 1192506 w 2030748"/>
              <a:gd name="connsiteY6-238" fmla="*/ 4291 h 1695586"/>
              <a:gd name="connsiteX7-239" fmla="*/ 382879 w 2030748"/>
              <a:gd name="connsiteY7-240" fmla="*/ 342430 h 1695586"/>
              <a:gd name="connsiteX0-241" fmla="*/ 382879 w 2030748"/>
              <a:gd name="connsiteY0-242" fmla="*/ 338170 h 1691326"/>
              <a:gd name="connsiteX1-243" fmla="*/ 1881 w 2030748"/>
              <a:gd name="connsiteY1-244" fmla="*/ 1085881 h 1691326"/>
              <a:gd name="connsiteX2-245" fmla="*/ 525755 w 2030748"/>
              <a:gd name="connsiteY2-246" fmla="*/ 1600232 h 1691326"/>
              <a:gd name="connsiteX3-247" fmla="*/ 1268705 w 2030748"/>
              <a:gd name="connsiteY3-248" fmla="*/ 1666907 h 1691326"/>
              <a:gd name="connsiteX4-249" fmla="*/ 1835443 w 2030748"/>
              <a:gd name="connsiteY4-250" fmla="*/ 1328769 h 1691326"/>
              <a:gd name="connsiteX5-251" fmla="*/ 1997368 w 2030748"/>
              <a:gd name="connsiteY5-252" fmla="*/ 600107 h 1691326"/>
              <a:gd name="connsiteX6-253" fmla="*/ 1192506 w 2030748"/>
              <a:gd name="connsiteY6-254" fmla="*/ 31 h 1691326"/>
              <a:gd name="connsiteX7-255" fmla="*/ 382879 w 2030748"/>
              <a:gd name="connsiteY7-256" fmla="*/ 338170 h 1691326"/>
              <a:gd name="connsiteX0-257" fmla="*/ 382879 w 2030748"/>
              <a:gd name="connsiteY0-258" fmla="*/ 341208 h 1694364"/>
              <a:gd name="connsiteX1-259" fmla="*/ 1881 w 2030748"/>
              <a:gd name="connsiteY1-260" fmla="*/ 1088919 h 1694364"/>
              <a:gd name="connsiteX2-261" fmla="*/ 525755 w 2030748"/>
              <a:gd name="connsiteY2-262" fmla="*/ 1603270 h 1694364"/>
              <a:gd name="connsiteX3-263" fmla="*/ 1268705 w 2030748"/>
              <a:gd name="connsiteY3-264" fmla="*/ 1669945 h 1694364"/>
              <a:gd name="connsiteX4-265" fmla="*/ 1835443 w 2030748"/>
              <a:gd name="connsiteY4-266" fmla="*/ 1331807 h 1694364"/>
              <a:gd name="connsiteX5-267" fmla="*/ 1997368 w 2030748"/>
              <a:gd name="connsiteY5-268" fmla="*/ 603145 h 1694364"/>
              <a:gd name="connsiteX6-269" fmla="*/ 1192506 w 2030748"/>
              <a:gd name="connsiteY6-270" fmla="*/ 3069 h 1694364"/>
              <a:gd name="connsiteX7-271" fmla="*/ 382879 w 2030748"/>
              <a:gd name="connsiteY7-272" fmla="*/ 341208 h 1694364"/>
              <a:gd name="connsiteX0-273" fmla="*/ 382879 w 2030748"/>
              <a:gd name="connsiteY0-274" fmla="*/ 338286 h 1691442"/>
              <a:gd name="connsiteX1-275" fmla="*/ 1881 w 2030748"/>
              <a:gd name="connsiteY1-276" fmla="*/ 1085997 h 1691442"/>
              <a:gd name="connsiteX2-277" fmla="*/ 525755 w 2030748"/>
              <a:gd name="connsiteY2-278" fmla="*/ 1600348 h 1691442"/>
              <a:gd name="connsiteX3-279" fmla="*/ 1268705 w 2030748"/>
              <a:gd name="connsiteY3-280" fmla="*/ 1667023 h 1691442"/>
              <a:gd name="connsiteX4-281" fmla="*/ 1835443 w 2030748"/>
              <a:gd name="connsiteY4-282" fmla="*/ 1328885 h 1691442"/>
              <a:gd name="connsiteX5-283" fmla="*/ 1997368 w 2030748"/>
              <a:gd name="connsiteY5-284" fmla="*/ 600223 h 1691442"/>
              <a:gd name="connsiteX6-285" fmla="*/ 1192506 w 2030748"/>
              <a:gd name="connsiteY6-286" fmla="*/ 147 h 1691442"/>
              <a:gd name="connsiteX7-287" fmla="*/ 382879 w 2030748"/>
              <a:gd name="connsiteY7-288" fmla="*/ 338286 h 1691442"/>
              <a:gd name="connsiteX0-289" fmla="*/ 288678 w 2036559"/>
              <a:gd name="connsiteY0-290" fmla="*/ 444582 h 1692963"/>
              <a:gd name="connsiteX1-291" fmla="*/ 7692 w 2036559"/>
              <a:gd name="connsiteY1-292" fmla="*/ 1087518 h 1692963"/>
              <a:gd name="connsiteX2-293" fmla="*/ 531566 w 2036559"/>
              <a:gd name="connsiteY2-294" fmla="*/ 1601869 h 1692963"/>
              <a:gd name="connsiteX3-295" fmla="*/ 1274516 w 2036559"/>
              <a:gd name="connsiteY3-296" fmla="*/ 1668544 h 1692963"/>
              <a:gd name="connsiteX4-297" fmla="*/ 1841254 w 2036559"/>
              <a:gd name="connsiteY4-298" fmla="*/ 1330406 h 1692963"/>
              <a:gd name="connsiteX5-299" fmla="*/ 2003179 w 2036559"/>
              <a:gd name="connsiteY5-300" fmla="*/ 601744 h 1692963"/>
              <a:gd name="connsiteX6-301" fmla="*/ 1198317 w 2036559"/>
              <a:gd name="connsiteY6-302" fmla="*/ 1668 h 1692963"/>
              <a:gd name="connsiteX7-303" fmla="*/ 288678 w 2036559"/>
              <a:gd name="connsiteY7-304" fmla="*/ 444582 h 1692963"/>
              <a:gd name="connsiteX0-305" fmla="*/ 286429 w 2034310"/>
              <a:gd name="connsiteY0-306" fmla="*/ 444689 h 1693070"/>
              <a:gd name="connsiteX1-307" fmla="*/ 5443 w 2034310"/>
              <a:gd name="connsiteY1-308" fmla="*/ 1087625 h 1693070"/>
              <a:gd name="connsiteX2-309" fmla="*/ 529317 w 2034310"/>
              <a:gd name="connsiteY2-310" fmla="*/ 1601976 h 1693070"/>
              <a:gd name="connsiteX3-311" fmla="*/ 1272267 w 2034310"/>
              <a:gd name="connsiteY3-312" fmla="*/ 1668651 h 1693070"/>
              <a:gd name="connsiteX4-313" fmla="*/ 1839005 w 2034310"/>
              <a:gd name="connsiteY4-314" fmla="*/ 1330513 h 1693070"/>
              <a:gd name="connsiteX5-315" fmla="*/ 2000930 w 2034310"/>
              <a:gd name="connsiteY5-316" fmla="*/ 601851 h 1693070"/>
              <a:gd name="connsiteX6-317" fmla="*/ 1196068 w 2034310"/>
              <a:gd name="connsiteY6-318" fmla="*/ 1775 h 1693070"/>
              <a:gd name="connsiteX7-319" fmla="*/ 286429 w 2034310"/>
              <a:gd name="connsiteY7-320" fmla="*/ 444689 h 1693070"/>
              <a:gd name="connsiteX0-321" fmla="*/ 286429 w 2034310"/>
              <a:gd name="connsiteY0-322" fmla="*/ 443013 h 1691394"/>
              <a:gd name="connsiteX1-323" fmla="*/ 5443 w 2034310"/>
              <a:gd name="connsiteY1-324" fmla="*/ 1085949 h 1691394"/>
              <a:gd name="connsiteX2-325" fmla="*/ 529317 w 2034310"/>
              <a:gd name="connsiteY2-326" fmla="*/ 1600300 h 1691394"/>
              <a:gd name="connsiteX3-327" fmla="*/ 1272267 w 2034310"/>
              <a:gd name="connsiteY3-328" fmla="*/ 1666975 h 1691394"/>
              <a:gd name="connsiteX4-329" fmla="*/ 1839005 w 2034310"/>
              <a:gd name="connsiteY4-330" fmla="*/ 1328837 h 1691394"/>
              <a:gd name="connsiteX5-331" fmla="*/ 2000930 w 2034310"/>
              <a:gd name="connsiteY5-332" fmla="*/ 600175 h 1691394"/>
              <a:gd name="connsiteX6-333" fmla="*/ 1196068 w 2034310"/>
              <a:gd name="connsiteY6-334" fmla="*/ 99 h 1691394"/>
              <a:gd name="connsiteX7-335" fmla="*/ 286429 w 2034310"/>
              <a:gd name="connsiteY7-336" fmla="*/ 443013 h 1691394"/>
              <a:gd name="connsiteX0-337" fmla="*/ 286429 w 2034310"/>
              <a:gd name="connsiteY0-338" fmla="*/ 443429 h 1691810"/>
              <a:gd name="connsiteX1-339" fmla="*/ 5443 w 2034310"/>
              <a:gd name="connsiteY1-340" fmla="*/ 1086365 h 1691810"/>
              <a:gd name="connsiteX2-341" fmla="*/ 529317 w 2034310"/>
              <a:gd name="connsiteY2-342" fmla="*/ 1600716 h 1691810"/>
              <a:gd name="connsiteX3-343" fmla="*/ 1272267 w 2034310"/>
              <a:gd name="connsiteY3-344" fmla="*/ 1667391 h 1691810"/>
              <a:gd name="connsiteX4-345" fmla="*/ 1839005 w 2034310"/>
              <a:gd name="connsiteY4-346" fmla="*/ 1329253 h 1691810"/>
              <a:gd name="connsiteX5-347" fmla="*/ 2000930 w 2034310"/>
              <a:gd name="connsiteY5-348" fmla="*/ 600591 h 1691810"/>
              <a:gd name="connsiteX6-349" fmla="*/ 1196068 w 2034310"/>
              <a:gd name="connsiteY6-350" fmla="*/ 515 h 1691810"/>
              <a:gd name="connsiteX7-351" fmla="*/ 286429 w 2034310"/>
              <a:gd name="connsiteY7-352" fmla="*/ 443429 h 1691810"/>
              <a:gd name="connsiteX0-353" fmla="*/ 286429 w 2033604"/>
              <a:gd name="connsiteY0-354" fmla="*/ 443429 h 1684790"/>
              <a:gd name="connsiteX1-355" fmla="*/ 5443 w 2033604"/>
              <a:gd name="connsiteY1-356" fmla="*/ 1086365 h 1684790"/>
              <a:gd name="connsiteX2-357" fmla="*/ 529317 w 2033604"/>
              <a:gd name="connsiteY2-358" fmla="*/ 1600716 h 1684790"/>
              <a:gd name="connsiteX3-359" fmla="*/ 1305605 w 2033604"/>
              <a:gd name="connsiteY3-360" fmla="*/ 1657866 h 1684790"/>
              <a:gd name="connsiteX4-361" fmla="*/ 1839005 w 2033604"/>
              <a:gd name="connsiteY4-362" fmla="*/ 1329253 h 1684790"/>
              <a:gd name="connsiteX5-363" fmla="*/ 2000930 w 2033604"/>
              <a:gd name="connsiteY5-364" fmla="*/ 600591 h 1684790"/>
              <a:gd name="connsiteX6-365" fmla="*/ 1196068 w 2033604"/>
              <a:gd name="connsiteY6-366" fmla="*/ 515 h 1684790"/>
              <a:gd name="connsiteX7-367" fmla="*/ 286429 w 2033604"/>
              <a:gd name="connsiteY7-368" fmla="*/ 443429 h 1684790"/>
              <a:gd name="connsiteX0-369" fmla="*/ 286429 w 2030609"/>
              <a:gd name="connsiteY0-370" fmla="*/ 443429 h 1686181"/>
              <a:gd name="connsiteX1-371" fmla="*/ 5443 w 2030609"/>
              <a:gd name="connsiteY1-372" fmla="*/ 1086365 h 1686181"/>
              <a:gd name="connsiteX2-373" fmla="*/ 529317 w 2030609"/>
              <a:gd name="connsiteY2-374" fmla="*/ 1600716 h 1686181"/>
              <a:gd name="connsiteX3-375" fmla="*/ 1305605 w 2030609"/>
              <a:gd name="connsiteY3-376" fmla="*/ 1657866 h 1686181"/>
              <a:gd name="connsiteX4-377" fmla="*/ 1815192 w 2030609"/>
              <a:gd name="connsiteY4-378" fmla="*/ 1310203 h 1686181"/>
              <a:gd name="connsiteX5-379" fmla="*/ 2000930 w 2030609"/>
              <a:gd name="connsiteY5-380" fmla="*/ 600591 h 1686181"/>
              <a:gd name="connsiteX6-381" fmla="*/ 1196068 w 2030609"/>
              <a:gd name="connsiteY6-382" fmla="*/ 515 h 1686181"/>
              <a:gd name="connsiteX7-383" fmla="*/ 286429 w 2030609"/>
              <a:gd name="connsiteY7-384" fmla="*/ 443429 h 1686181"/>
              <a:gd name="connsiteX0-385" fmla="*/ 286429 w 2036425"/>
              <a:gd name="connsiteY0-386" fmla="*/ 443429 h 1686181"/>
              <a:gd name="connsiteX1-387" fmla="*/ 5443 w 2036425"/>
              <a:gd name="connsiteY1-388" fmla="*/ 1086365 h 1686181"/>
              <a:gd name="connsiteX2-389" fmla="*/ 529317 w 2036425"/>
              <a:gd name="connsiteY2-390" fmla="*/ 1600716 h 1686181"/>
              <a:gd name="connsiteX3-391" fmla="*/ 1305605 w 2036425"/>
              <a:gd name="connsiteY3-392" fmla="*/ 1657866 h 1686181"/>
              <a:gd name="connsiteX4-393" fmla="*/ 1815192 w 2036425"/>
              <a:gd name="connsiteY4-394" fmla="*/ 1310203 h 1686181"/>
              <a:gd name="connsiteX5-395" fmla="*/ 2000930 w 2036425"/>
              <a:gd name="connsiteY5-396" fmla="*/ 600591 h 1686181"/>
              <a:gd name="connsiteX6-397" fmla="*/ 1196068 w 2036425"/>
              <a:gd name="connsiteY6-398" fmla="*/ 515 h 1686181"/>
              <a:gd name="connsiteX7-399" fmla="*/ 286429 w 2036425"/>
              <a:gd name="connsiteY7-400" fmla="*/ 443429 h 1686181"/>
              <a:gd name="connsiteX0-401" fmla="*/ 286429 w 2005089"/>
              <a:gd name="connsiteY0-402" fmla="*/ 443896 h 1686648"/>
              <a:gd name="connsiteX1-403" fmla="*/ 5443 w 2005089"/>
              <a:gd name="connsiteY1-404" fmla="*/ 1086832 h 1686648"/>
              <a:gd name="connsiteX2-405" fmla="*/ 529317 w 2005089"/>
              <a:gd name="connsiteY2-406" fmla="*/ 1601183 h 1686648"/>
              <a:gd name="connsiteX3-407" fmla="*/ 1305605 w 2005089"/>
              <a:gd name="connsiteY3-408" fmla="*/ 1658333 h 1686648"/>
              <a:gd name="connsiteX4-409" fmla="*/ 1815192 w 2005089"/>
              <a:gd name="connsiteY4-410" fmla="*/ 1310670 h 1686648"/>
              <a:gd name="connsiteX5-411" fmla="*/ 1972355 w 2005089"/>
              <a:gd name="connsiteY5-412" fmla="*/ 558196 h 1686648"/>
              <a:gd name="connsiteX6-413" fmla="*/ 1196068 w 2005089"/>
              <a:gd name="connsiteY6-414" fmla="*/ 982 h 1686648"/>
              <a:gd name="connsiteX7-415" fmla="*/ 286429 w 2005089"/>
              <a:gd name="connsiteY7-416" fmla="*/ 443896 h 1686648"/>
              <a:gd name="connsiteX0-417" fmla="*/ 286429 w 2005089"/>
              <a:gd name="connsiteY0-418" fmla="*/ 442964 h 1685716"/>
              <a:gd name="connsiteX1-419" fmla="*/ 5443 w 2005089"/>
              <a:gd name="connsiteY1-420" fmla="*/ 1085900 h 1685716"/>
              <a:gd name="connsiteX2-421" fmla="*/ 529317 w 2005089"/>
              <a:gd name="connsiteY2-422" fmla="*/ 1600251 h 1685716"/>
              <a:gd name="connsiteX3-423" fmla="*/ 1305605 w 2005089"/>
              <a:gd name="connsiteY3-424" fmla="*/ 1657401 h 1685716"/>
              <a:gd name="connsiteX4-425" fmla="*/ 1815192 w 2005089"/>
              <a:gd name="connsiteY4-426" fmla="*/ 1309738 h 1685716"/>
              <a:gd name="connsiteX5-427" fmla="*/ 1972355 w 2005089"/>
              <a:gd name="connsiteY5-428" fmla="*/ 557264 h 1685716"/>
              <a:gd name="connsiteX6-429" fmla="*/ 1196068 w 2005089"/>
              <a:gd name="connsiteY6-430" fmla="*/ 50 h 1685716"/>
              <a:gd name="connsiteX7-431" fmla="*/ 286429 w 2005089"/>
              <a:gd name="connsiteY7-432" fmla="*/ 442964 h 1685716"/>
              <a:gd name="connsiteX0-433" fmla="*/ 238900 w 1957560"/>
              <a:gd name="connsiteY0-434" fmla="*/ 442964 h 1680687"/>
              <a:gd name="connsiteX1-435" fmla="*/ 10301 w 1957560"/>
              <a:gd name="connsiteY1-436" fmla="*/ 1209725 h 1680687"/>
              <a:gd name="connsiteX2-437" fmla="*/ 481788 w 1957560"/>
              <a:gd name="connsiteY2-438" fmla="*/ 1600251 h 1680687"/>
              <a:gd name="connsiteX3-439" fmla="*/ 1258076 w 1957560"/>
              <a:gd name="connsiteY3-440" fmla="*/ 1657401 h 1680687"/>
              <a:gd name="connsiteX4-441" fmla="*/ 1767663 w 1957560"/>
              <a:gd name="connsiteY4-442" fmla="*/ 1309738 h 1680687"/>
              <a:gd name="connsiteX5-443" fmla="*/ 1924826 w 1957560"/>
              <a:gd name="connsiteY5-444" fmla="*/ 557264 h 1680687"/>
              <a:gd name="connsiteX6-445" fmla="*/ 1148539 w 1957560"/>
              <a:gd name="connsiteY6-446" fmla="*/ 50 h 1680687"/>
              <a:gd name="connsiteX7-447" fmla="*/ 238900 w 1957560"/>
              <a:gd name="connsiteY7-448" fmla="*/ 442964 h 1680687"/>
              <a:gd name="connsiteX0-449" fmla="*/ 255227 w 1973887"/>
              <a:gd name="connsiteY0-450" fmla="*/ 442964 h 1680687"/>
              <a:gd name="connsiteX1-451" fmla="*/ 26628 w 1973887"/>
              <a:gd name="connsiteY1-452" fmla="*/ 1209725 h 1680687"/>
              <a:gd name="connsiteX2-453" fmla="*/ 498115 w 1973887"/>
              <a:gd name="connsiteY2-454" fmla="*/ 1600251 h 1680687"/>
              <a:gd name="connsiteX3-455" fmla="*/ 1274403 w 1973887"/>
              <a:gd name="connsiteY3-456" fmla="*/ 1657401 h 1680687"/>
              <a:gd name="connsiteX4-457" fmla="*/ 1783990 w 1973887"/>
              <a:gd name="connsiteY4-458" fmla="*/ 1309738 h 1680687"/>
              <a:gd name="connsiteX5-459" fmla="*/ 1941153 w 1973887"/>
              <a:gd name="connsiteY5-460" fmla="*/ 557264 h 1680687"/>
              <a:gd name="connsiteX6-461" fmla="*/ 1164866 w 1973887"/>
              <a:gd name="connsiteY6-462" fmla="*/ 50 h 1680687"/>
              <a:gd name="connsiteX7-463" fmla="*/ 255227 w 1973887"/>
              <a:gd name="connsiteY7-464" fmla="*/ 442964 h 1680687"/>
              <a:gd name="connsiteX0-465" fmla="*/ 276822 w 1995482"/>
              <a:gd name="connsiteY0-466" fmla="*/ 442964 h 1680687"/>
              <a:gd name="connsiteX1-467" fmla="*/ 48223 w 1995482"/>
              <a:gd name="connsiteY1-468" fmla="*/ 1209725 h 1680687"/>
              <a:gd name="connsiteX2-469" fmla="*/ 519710 w 1995482"/>
              <a:gd name="connsiteY2-470" fmla="*/ 1600251 h 1680687"/>
              <a:gd name="connsiteX3-471" fmla="*/ 1295998 w 1995482"/>
              <a:gd name="connsiteY3-472" fmla="*/ 1657401 h 1680687"/>
              <a:gd name="connsiteX4-473" fmla="*/ 1805585 w 1995482"/>
              <a:gd name="connsiteY4-474" fmla="*/ 1309738 h 1680687"/>
              <a:gd name="connsiteX5-475" fmla="*/ 1962748 w 1995482"/>
              <a:gd name="connsiteY5-476" fmla="*/ 557264 h 1680687"/>
              <a:gd name="connsiteX6-477" fmla="*/ 1186461 w 1995482"/>
              <a:gd name="connsiteY6-478" fmla="*/ 50 h 1680687"/>
              <a:gd name="connsiteX7-479" fmla="*/ 276822 w 1995482"/>
              <a:gd name="connsiteY7-480" fmla="*/ 442964 h 1680687"/>
              <a:gd name="connsiteX0-481" fmla="*/ 240883 w 1959543"/>
              <a:gd name="connsiteY0-482" fmla="*/ 442964 h 1680687"/>
              <a:gd name="connsiteX1-483" fmla="*/ 12284 w 1959543"/>
              <a:gd name="connsiteY1-484" fmla="*/ 1209725 h 1680687"/>
              <a:gd name="connsiteX2-485" fmla="*/ 517109 w 1959543"/>
              <a:gd name="connsiteY2-486" fmla="*/ 1600251 h 1680687"/>
              <a:gd name="connsiteX3-487" fmla="*/ 1260059 w 1959543"/>
              <a:gd name="connsiteY3-488" fmla="*/ 1657401 h 1680687"/>
              <a:gd name="connsiteX4-489" fmla="*/ 1769646 w 1959543"/>
              <a:gd name="connsiteY4-490" fmla="*/ 1309738 h 1680687"/>
              <a:gd name="connsiteX5-491" fmla="*/ 1926809 w 1959543"/>
              <a:gd name="connsiteY5-492" fmla="*/ 557264 h 1680687"/>
              <a:gd name="connsiteX6-493" fmla="*/ 1150522 w 1959543"/>
              <a:gd name="connsiteY6-494" fmla="*/ 50 h 1680687"/>
              <a:gd name="connsiteX7-495" fmla="*/ 240883 w 1959543"/>
              <a:gd name="connsiteY7-496" fmla="*/ 442964 h 1680687"/>
              <a:gd name="connsiteX0-497" fmla="*/ 248033 w 1966693"/>
              <a:gd name="connsiteY0-498" fmla="*/ 442964 h 1680687"/>
              <a:gd name="connsiteX1-499" fmla="*/ 19434 w 1966693"/>
              <a:gd name="connsiteY1-500" fmla="*/ 1209725 h 1680687"/>
              <a:gd name="connsiteX2-501" fmla="*/ 524259 w 1966693"/>
              <a:gd name="connsiteY2-502" fmla="*/ 1600251 h 1680687"/>
              <a:gd name="connsiteX3-503" fmla="*/ 1267209 w 1966693"/>
              <a:gd name="connsiteY3-504" fmla="*/ 1657401 h 1680687"/>
              <a:gd name="connsiteX4-505" fmla="*/ 1776796 w 1966693"/>
              <a:gd name="connsiteY4-506" fmla="*/ 1309738 h 1680687"/>
              <a:gd name="connsiteX5-507" fmla="*/ 1933959 w 1966693"/>
              <a:gd name="connsiteY5-508" fmla="*/ 557264 h 1680687"/>
              <a:gd name="connsiteX6-509" fmla="*/ 1157672 w 1966693"/>
              <a:gd name="connsiteY6-510" fmla="*/ 50 h 1680687"/>
              <a:gd name="connsiteX7-511" fmla="*/ 248033 w 1966693"/>
              <a:gd name="connsiteY7-512" fmla="*/ 442964 h 1680687"/>
              <a:gd name="connsiteX0-513" fmla="*/ 248033 w 1967364"/>
              <a:gd name="connsiteY0-514" fmla="*/ 442964 h 1681745"/>
              <a:gd name="connsiteX1-515" fmla="*/ 19434 w 1967364"/>
              <a:gd name="connsiteY1-516" fmla="*/ 1209725 h 1681745"/>
              <a:gd name="connsiteX2-517" fmla="*/ 524259 w 1967364"/>
              <a:gd name="connsiteY2-518" fmla="*/ 1600251 h 1681745"/>
              <a:gd name="connsiteX3-519" fmla="*/ 1267209 w 1967364"/>
              <a:gd name="connsiteY3-520" fmla="*/ 1657401 h 1681745"/>
              <a:gd name="connsiteX4-521" fmla="*/ 1781558 w 1967364"/>
              <a:gd name="connsiteY4-522" fmla="*/ 1295450 h 1681745"/>
              <a:gd name="connsiteX5-523" fmla="*/ 1933959 w 1967364"/>
              <a:gd name="connsiteY5-524" fmla="*/ 557264 h 1681745"/>
              <a:gd name="connsiteX6-525" fmla="*/ 1157672 w 1967364"/>
              <a:gd name="connsiteY6-526" fmla="*/ 50 h 1681745"/>
              <a:gd name="connsiteX7-527" fmla="*/ 248033 w 1967364"/>
              <a:gd name="connsiteY7-528" fmla="*/ 442964 h 1681745"/>
              <a:gd name="connsiteX0-529" fmla="*/ 248111 w 1967442"/>
              <a:gd name="connsiteY0-530" fmla="*/ 395348 h 1634129"/>
              <a:gd name="connsiteX1-531" fmla="*/ 19512 w 1967442"/>
              <a:gd name="connsiteY1-532" fmla="*/ 1162109 h 1634129"/>
              <a:gd name="connsiteX2-533" fmla="*/ 524337 w 1967442"/>
              <a:gd name="connsiteY2-534" fmla="*/ 1552635 h 1634129"/>
              <a:gd name="connsiteX3-535" fmla="*/ 1267287 w 1967442"/>
              <a:gd name="connsiteY3-536" fmla="*/ 1609785 h 1634129"/>
              <a:gd name="connsiteX4-537" fmla="*/ 1781636 w 1967442"/>
              <a:gd name="connsiteY4-538" fmla="*/ 1247834 h 1634129"/>
              <a:gd name="connsiteX5-539" fmla="*/ 1934037 w 1967442"/>
              <a:gd name="connsiteY5-540" fmla="*/ 509648 h 1634129"/>
              <a:gd name="connsiteX6-541" fmla="*/ 1162513 w 1967442"/>
              <a:gd name="connsiteY6-542" fmla="*/ 59 h 1634129"/>
              <a:gd name="connsiteX7-543" fmla="*/ 248111 w 1967442"/>
              <a:gd name="connsiteY7-544" fmla="*/ 395348 h 1634129"/>
              <a:gd name="connsiteX0-545" fmla="*/ 248111 w 1967442"/>
              <a:gd name="connsiteY0-546" fmla="*/ 396441 h 1635222"/>
              <a:gd name="connsiteX1-547" fmla="*/ 19512 w 1967442"/>
              <a:gd name="connsiteY1-548" fmla="*/ 1163202 h 1635222"/>
              <a:gd name="connsiteX2-549" fmla="*/ 524337 w 1967442"/>
              <a:gd name="connsiteY2-550" fmla="*/ 1553728 h 1635222"/>
              <a:gd name="connsiteX3-551" fmla="*/ 1267287 w 1967442"/>
              <a:gd name="connsiteY3-552" fmla="*/ 1610878 h 1635222"/>
              <a:gd name="connsiteX4-553" fmla="*/ 1781636 w 1967442"/>
              <a:gd name="connsiteY4-554" fmla="*/ 1248927 h 1635222"/>
              <a:gd name="connsiteX5-555" fmla="*/ 1934037 w 1967442"/>
              <a:gd name="connsiteY5-556" fmla="*/ 510741 h 1635222"/>
              <a:gd name="connsiteX6-557" fmla="*/ 1162513 w 1967442"/>
              <a:gd name="connsiteY6-558" fmla="*/ 1152 h 1635222"/>
              <a:gd name="connsiteX7-559" fmla="*/ 248111 w 1967442"/>
              <a:gd name="connsiteY7-560" fmla="*/ 396441 h 1635222"/>
              <a:gd name="connsiteX0-561" fmla="*/ 244472 w 1963803"/>
              <a:gd name="connsiteY0-562" fmla="*/ 396441 h 1640360"/>
              <a:gd name="connsiteX1-563" fmla="*/ 15873 w 1963803"/>
              <a:gd name="connsiteY1-564" fmla="*/ 1163202 h 1640360"/>
              <a:gd name="connsiteX2-565" fmla="*/ 577848 w 1963803"/>
              <a:gd name="connsiteY2-566" fmla="*/ 1568016 h 1640360"/>
              <a:gd name="connsiteX3-567" fmla="*/ 1263648 w 1963803"/>
              <a:gd name="connsiteY3-568" fmla="*/ 1610878 h 1640360"/>
              <a:gd name="connsiteX4-569" fmla="*/ 1777997 w 1963803"/>
              <a:gd name="connsiteY4-570" fmla="*/ 1248927 h 1640360"/>
              <a:gd name="connsiteX5-571" fmla="*/ 1930398 w 1963803"/>
              <a:gd name="connsiteY5-572" fmla="*/ 510741 h 1640360"/>
              <a:gd name="connsiteX6-573" fmla="*/ 1158874 w 1963803"/>
              <a:gd name="connsiteY6-574" fmla="*/ 1152 h 1640360"/>
              <a:gd name="connsiteX7-575" fmla="*/ 244472 w 1963803"/>
              <a:gd name="connsiteY7-576" fmla="*/ 396441 h 1640360"/>
              <a:gd name="connsiteX0-577" fmla="*/ 244472 w 1963803"/>
              <a:gd name="connsiteY0-578" fmla="*/ 396441 h 1632024"/>
              <a:gd name="connsiteX1-579" fmla="*/ 15873 w 1963803"/>
              <a:gd name="connsiteY1-580" fmla="*/ 1163202 h 1632024"/>
              <a:gd name="connsiteX2-581" fmla="*/ 577848 w 1963803"/>
              <a:gd name="connsiteY2-582" fmla="*/ 1568016 h 1632024"/>
              <a:gd name="connsiteX3-583" fmla="*/ 1263648 w 1963803"/>
              <a:gd name="connsiteY3-584" fmla="*/ 1610878 h 1632024"/>
              <a:gd name="connsiteX4-585" fmla="*/ 1777997 w 1963803"/>
              <a:gd name="connsiteY4-586" fmla="*/ 1248927 h 1632024"/>
              <a:gd name="connsiteX5-587" fmla="*/ 1930398 w 1963803"/>
              <a:gd name="connsiteY5-588" fmla="*/ 510741 h 1632024"/>
              <a:gd name="connsiteX6-589" fmla="*/ 1158874 w 1963803"/>
              <a:gd name="connsiteY6-590" fmla="*/ 1152 h 1632024"/>
              <a:gd name="connsiteX7-591" fmla="*/ 244472 w 1963803"/>
              <a:gd name="connsiteY7-592" fmla="*/ 396441 h 1632024"/>
              <a:gd name="connsiteX0-593" fmla="*/ 231439 w 1950770"/>
              <a:gd name="connsiteY0-594" fmla="*/ 396457 h 1639546"/>
              <a:gd name="connsiteX1-595" fmla="*/ 17128 w 1950770"/>
              <a:gd name="connsiteY1-596" fmla="*/ 1182268 h 1639546"/>
              <a:gd name="connsiteX2-597" fmla="*/ 564815 w 1950770"/>
              <a:gd name="connsiteY2-598" fmla="*/ 1568032 h 1639546"/>
              <a:gd name="connsiteX3-599" fmla="*/ 1250615 w 1950770"/>
              <a:gd name="connsiteY3-600" fmla="*/ 1610894 h 1639546"/>
              <a:gd name="connsiteX4-601" fmla="*/ 1764964 w 1950770"/>
              <a:gd name="connsiteY4-602" fmla="*/ 1248943 h 1639546"/>
              <a:gd name="connsiteX5-603" fmla="*/ 1917365 w 1950770"/>
              <a:gd name="connsiteY5-604" fmla="*/ 510757 h 1639546"/>
              <a:gd name="connsiteX6-605" fmla="*/ 1145841 w 1950770"/>
              <a:gd name="connsiteY6-606" fmla="*/ 1168 h 1639546"/>
              <a:gd name="connsiteX7-607" fmla="*/ 231439 w 1950770"/>
              <a:gd name="connsiteY7-608" fmla="*/ 396457 h 1639546"/>
              <a:gd name="connsiteX0-609" fmla="*/ 250831 w 1970162"/>
              <a:gd name="connsiteY0-610" fmla="*/ 396457 h 1639546"/>
              <a:gd name="connsiteX1-611" fmla="*/ 36520 w 1970162"/>
              <a:gd name="connsiteY1-612" fmla="*/ 1182268 h 1639546"/>
              <a:gd name="connsiteX2-613" fmla="*/ 584207 w 1970162"/>
              <a:gd name="connsiteY2-614" fmla="*/ 1568032 h 1639546"/>
              <a:gd name="connsiteX3-615" fmla="*/ 1270007 w 1970162"/>
              <a:gd name="connsiteY3-616" fmla="*/ 1610894 h 1639546"/>
              <a:gd name="connsiteX4-617" fmla="*/ 1784356 w 1970162"/>
              <a:gd name="connsiteY4-618" fmla="*/ 1248943 h 1639546"/>
              <a:gd name="connsiteX5-619" fmla="*/ 1936757 w 1970162"/>
              <a:gd name="connsiteY5-620" fmla="*/ 510757 h 1639546"/>
              <a:gd name="connsiteX6-621" fmla="*/ 1165233 w 1970162"/>
              <a:gd name="connsiteY6-622" fmla="*/ 1168 h 1639546"/>
              <a:gd name="connsiteX7-623" fmla="*/ 250831 w 1970162"/>
              <a:gd name="connsiteY7-624" fmla="*/ 396457 h 1639546"/>
              <a:gd name="connsiteX0-625" fmla="*/ 254830 w 1974161"/>
              <a:gd name="connsiteY0-626" fmla="*/ 396457 h 1639546"/>
              <a:gd name="connsiteX1-627" fmla="*/ 40519 w 1974161"/>
              <a:gd name="connsiteY1-628" fmla="*/ 1182268 h 1639546"/>
              <a:gd name="connsiteX2-629" fmla="*/ 588206 w 1974161"/>
              <a:gd name="connsiteY2-630" fmla="*/ 1568032 h 1639546"/>
              <a:gd name="connsiteX3-631" fmla="*/ 1274006 w 1974161"/>
              <a:gd name="connsiteY3-632" fmla="*/ 1610894 h 1639546"/>
              <a:gd name="connsiteX4-633" fmla="*/ 1788355 w 1974161"/>
              <a:gd name="connsiteY4-634" fmla="*/ 1248943 h 1639546"/>
              <a:gd name="connsiteX5-635" fmla="*/ 1940756 w 1974161"/>
              <a:gd name="connsiteY5-636" fmla="*/ 510757 h 1639546"/>
              <a:gd name="connsiteX6-637" fmla="*/ 1169232 w 1974161"/>
              <a:gd name="connsiteY6-638" fmla="*/ 1168 h 1639546"/>
              <a:gd name="connsiteX7-639" fmla="*/ 254830 w 1974161"/>
              <a:gd name="connsiteY7-640" fmla="*/ 396457 h 1639546"/>
              <a:gd name="connsiteX0-641" fmla="*/ 254830 w 1974161"/>
              <a:gd name="connsiteY0-642" fmla="*/ 405943 h 1649032"/>
              <a:gd name="connsiteX1-643" fmla="*/ 40519 w 1974161"/>
              <a:gd name="connsiteY1-644" fmla="*/ 1191754 h 1649032"/>
              <a:gd name="connsiteX2-645" fmla="*/ 588206 w 1974161"/>
              <a:gd name="connsiteY2-646" fmla="*/ 1577518 h 1649032"/>
              <a:gd name="connsiteX3-647" fmla="*/ 1274006 w 1974161"/>
              <a:gd name="connsiteY3-648" fmla="*/ 1620380 h 1649032"/>
              <a:gd name="connsiteX4-649" fmla="*/ 1788355 w 1974161"/>
              <a:gd name="connsiteY4-650" fmla="*/ 1258429 h 1649032"/>
              <a:gd name="connsiteX5-651" fmla="*/ 1940756 w 1974161"/>
              <a:gd name="connsiteY5-652" fmla="*/ 520243 h 1649032"/>
              <a:gd name="connsiteX6-653" fmla="*/ 1169232 w 1974161"/>
              <a:gd name="connsiteY6-654" fmla="*/ 1129 h 1649032"/>
              <a:gd name="connsiteX7-655" fmla="*/ 254830 w 1974161"/>
              <a:gd name="connsiteY7-656" fmla="*/ 405943 h 1649032"/>
              <a:gd name="connsiteX0-657" fmla="*/ 254830 w 1974161"/>
              <a:gd name="connsiteY0-658" fmla="*/ 404835 h 1647924"/>
              <a:gd name="connsiteX1-659" fmla="*/ 40519 w 1974161"/>
              <a:gd name="connsiteY1-660" fmla="*/ 1190646 h 1647924"/>
              <a:gd name="connsiteX2-661" fmla="*/ 588206 w 1974161"/>
              <a:gd name="connsiteY2-662" fmla="*/ 1576410 h 1647924"/>
              <a:gd name="connsiteX3-663" fmla="*/ 1274006 w 1974161"/>
              <a:gd name="connsiteY3-664" fmla="*/ 1619272 h 1647924"/>
              <a:gd name="connsiteX4-665" fmla="*/ 1788355 w 1974161"/>
              <a:gd name="connsiteY4-666" fmla="*/ 1257321 h 1647924"/>
              <a:gd name="connsiteX5-667" fmla="*/ 1940756 w 1974161"/>
              <a:gd name="connsiteY5-668" fmla="*/ 519135 h 1647924"/>
              <a:gd name="connsiteX6-669" fmla="*/ 1169232 w 1974161"/>
              <a:gd name="connsiteY6-670" fmla="*/ 21 h 1647924"/>
              <a:gd name="connsiteX7-671" fmla="*/ 254830 w 1974161"/>
              <a:gd name="connsiteY7-672" fmla="*/ 404835 h 1647924"/>
              <a:gd name="connsiteX0-673" fmla="*/ 254830 w 1974858"/>
              <a:gd name="connsiteY0-674" fmla="*/ 404835 h 1647049"/>
              <a:gd name="connsiteX1-675" fmla="*/ 40519 w 1974858"/>
              <a:gd name="connsiteY1-676" fmla="*/ 1190646 h 1647049"/>
              <a:gd name="connsiteX2-677" fmla="*/ 588206 w 1974858"/>
              <a:gd name="connsiteY2-678" fmla="*/ 1576410 h 1647049"/>
              <a:gd name="connsiteX3-679" fmla="*/ 1274006 w 1974858"/>
              <a:gd name="connsiteY3-680" fmla="*/ 1619272 h 1647049"/>
              <a:gd name="connsiteX4-681" fmla="*/ 1793118 w 1974858"/>
              <a:gd name="connsiteY4-682" fmla="*/ 1269227 h 1647049"/>
              <a:gd name="connsiteX5-683" fmla="*/ 1940756 w 1974858"/>
              <a:gd name="connsiteY5-684" fmla="*/ 519135 h 1647049"/>
              <a:gd name="connsiteX6-685" fmla="*/ 1169232 w 1974858"/>
              <a:gd name="connsiteY6-686" fmla="*/ 21 h 1647049"/>
              <a:gd name="connsiteX7-687" fmla="*/ 254830 w 1974858"/>
              <a:gd name="connsiteY7-688" fmla="*/ 404835 h 1647049"/>
              <a:gd name="connsiteX0-689" fmla="*/ 254830 w 1976179"/>
              <a:gd name="connsiteY0-690" fmla="*/ 404835 h 1647049"/>
              <a:gd name="connsiteX1-691" fmla="*/ 40519 w 1976179"/>
              <a:gd name="connsiteY1-692" fmla="*/ 1190646 h 1647049"/>
              <a:gd name="connsiteX2-693" fmla="*/ 588206 w 1976179"/>
              <a:gd name="connsiteY2-694" fmla="*/ 1576410 h 1647049"/>
              <a:gd name="connsiteX3-695" fmla="*/ 1274006 w 1976179"/>
              <a:gd name="connsiteY3-696" fmla="*/ 1619272 h 1647049"/>
              <a:gd name="connsiteX4-697" fmla="*/ 1793118 w 1976179"/>
              <a:gd name="connsiteY4-698" fmla="*/ 1269227 h 1647049"/>
              <a:gd name="connsiteX5-699" fmla="*/ 1940756 w 1976179"/>
              <a:gd name="connsiteY5-700" fmla="*/ 519135 h 1647049"/>
              <a:gd name="connsiteX6-701" fmla="*/ 1169232 w 1976179"/>
              <a:gd name="connsiteY6-702" fmla="*/ 21 h 1647049"/>
              <a:gd name="connsiteX7-703" fmla="*/ 254830 w 1976179"/>
              <a:gd name="connsiteY7-704" fmla="*/ 404835 h 1647049"/>
              <a:gd name="connsiteX0-705" fmla="*/ 263913 w 1985262"/>
              <a:gd name="connsiteY0-706" fmla="*/ 404835 h 1647049"/>
              <a:gd name="connsiteX1-707" fmla="*/ 49602 w 1985262"/>
              <a:gd name="connsiteY1-708" fmla="*/ 1190646 h 1647049"/>
              <a:gd name="connsiteX2-709" fmla="*/ 597289 w 1985262"/>
              <a:gd name="connsiteY2-710" fmla="*/ 1576410 h 1647049"/>
              <a:gd name="connsiteX3-711" fmla="*/ 1283089 w 1985262"/>
              <a:gd name="connsiteY3-712" fmla="*/ 1619272 h 1647049"/>
              <a:gd name="connsiteX4-713" fmla="*/ 1802201 w 1985262"/>
              <a:gd name="connsiteY4-714" fmla="*/ 1269227 h 1647049"/>
              <a:gd name="connsiteX5-715" fmla="*/ 1949839 w 1985262"/>
              <a:gd name="connsiteY5-716" fmla="*/ 519135 h 1647049"/>
              <a:gd name="connsiteX6-717" fmla="*/ 1178315 w 1985262"/>
              <a:gd name="connsiteY6-718" fmla="*/ 21 h 1647049"/>
              <a:gd name="connsiteX7-719" fmla="*/ 263913 w 1985262"/>
              <a:gd name="connsiteY7-720" fmla="*/ 404835 h 1647049"/>
              <a:gd name="connsiteX0-721" fmla="*/ 233153 w 1954502"/>
              <a:gd name="connsiteY0-722" fmla="*/ 404835 h 1651955"/>
              <a:gd name="connsiteX1-723" fmla="*/ 18842 w 1954502"/>
              <a:gd name="connsiteY1-724" fmla="*/ 1190646 h 1651955"/>
              <a:gd name="connsiteX2-725" fmla="*/ 592722 w 1954502"/>
              <a:gd name="connsiteY2-726" fmla="*/ 1588316 h 1651955"/>
              <a:gd name="connsiteX3-727" fmla="*/ 1252329 w 1954502"/>
              <a:gd name="connsiteY3-728" fmla="*/ 1619272 h 1651955"/>
              <a:gd name="connsiteX4-729" fmla="*/ 1771441 w 1954502"/>
              <a:gd name="connsiteY4-730" fmla="*/ 1269227 h 1651955"/>
              <a:gd name="connsiteX5-731" fmla="*/ 1919079 w 1954502"/>
              <a:gd name="connsiteY5-732" fmla="*/ 519135 h 1651955"/>
              <a:gd name="connsiteX6-733" fmla="*/ 1147555 w 1954502"/>
              <a:gd name="connsiteY6-734" fmla="*/ 21 h 1651955"/>
              <a:gd name="connsiteX7-735" fmla="*/ 233153 w 1954502"/>
              <a:gd name="connsiteY7-736" fmla="*/ 404835 h 1651955"/>
              <a:gd name="connsiteX0-737" fmla="*/ 233153 w 1955274"/>
              <a:gd name="connsiteY0-738" fmla="*/ 404835 h 1653483"/>
              <a:gd name="connsiteX1-739" fmla="*/ 18842 w 1955274"/>
              <a:gd name="connsiteY1-740" fmla="*/ 1190646 h 1653483"/>
              <a:gd name="connsiteX2-741" fmla="*/ 592722 w 1955274"/>
              <a:gd name="connsiteY2-742" fmla="*/ 1588316 h 1653483"/>
              <a:gd name="connsiteX3-743" fmla="*/ 1252329 w 1955274"/>
              <a:gd name="connsiteY3-744" fmla="*/ 1619272 h 1653483"/>
              <a:gd name="connsiteX4-745" fmla="*/ 1776203 w 1955274"/>
              <a:gd name="connsiteY4-746" fmla="*/ 1247796 h 1653483"/>
              <a:gd name="connsiteX5-747" fmla="*/ 1919079 w 1955274"/>
              <a:gd name="connsiteY5-748" fmla="*/ 519135 h 1653483"/>
              <a:gd name="connsiteX6-749" fmla="*/ 1147555 w 1955274"/>
              <a:gd name="connsiteY6-750" fmla="*/ 21 h 1653483"/>
              <a:gd name="connsiteX7-751" fmla="*/ 233153 w 1955274"/>
              <a:gd name="connsiteY7-752" fmla="*/ 404835 h 1653483"/>
              <a:gd name="connsiteX0-753" fmla="*/ 233153 w 1955990"/>
              <a:gd name="connsiteY0-754" fmla="*/ 404835 h 1653483"/>
              <a:gd name="connsiteX1-755" fmla="*/ 18842 w 1955990"/>
              <a:gd name="connsiteY1-756" fmla="*/ 1190646 h 1653483"/>
              <a:gd name="connsiteX2-757" fmla="*/ 592722 w 1955990"/>
              <a:gd name="connsiteY2-758" fmla="*/ 1588316 h 1653483"/>
              <a:gd name="connsiteX3-759" fmla="*/ 1252329 w 1955990"/>
              <a:gd name="connsiteY3-760" fmla="*/ 1619272 h 1653483"/>
              <a:gd name="connsiteX4-761" fmla="*/ 1776203 w 1955990"/>
              <a:gd name="connsiteY4-762" fmla="*/ 1247796 h 1653483"/>
              <a:gd name="connsiteX5-763" fmla="*/ 1919079 w 1955990"/>
              <a:gd name="connsiteY5-764" fmla="*/ 519135 h 1653483"/>
              <a:gd name="connsiteX6-765" fmla="*/ 1147555 w 1955990"/>
              <a:gd name="connsiteY6-766" fmla="*/ 21 h 1653483"/>
              <a:gd name="connsiteX7-767" fmla="*/ 233153 w 1955990"/>
              <a:gd name="connsiteY7-768" fmla="*/ 404835 h 1653483"/>
              <a:gd name="connsiteX0-769" fmla="*/ 233153 w 1956818"/>
              <a:gd name="connsiteY0-770" fmla="*/ 404835 h 1654504"/>
              <a:gd name="connsiteX1-771" fmla="*/ 18842 w 1956818"/>
              <a:gd name="connsiteY1-772" fmla="*/ 1190646 h 1654504"/>
              <a:gd name="connsiteX2-773" fmla="*/ 592722 w 1956818"/>
              <a:gd name="connsiteY2-774" fmla="*/ 1588316 h 1654504"/>
              <a:gd name="connsiteX3-775" fmla="*/ 1252329 w 1956818"/>
              <a:gd name="connsiteY3-776" fmla="*/ 1619272 h 1654504"/>
              <a:gd name="connsiteX4-777" fmla="*/ 1780965 w 1956818"/>
              <a:gd name="connsiteY4-778" fmla="*/ 1233509 h 1654504"/>
              <a:gd name="connsiteX5-779" fmla="*/ 1919079 w 1956818"/>
              <a:gd name="connsiteY5-780" fmla="*/ 519135 h 1654504"/>
              <a:gd name="connsiteX6-781" fmla="*/ 1147555 w 1956818"/>
              <a:gd name="connsiteY6-782" fmla="*/ 21 h 1654504"/>
              <a:gd name="connsiteX7-783" fmla="*/ 233153 w 1956818"/>
              <a:gd name="connsiteY7-784" fmla="*/ 404835 h 1654504"/>
              <a:gd name="connsiteX0-785" fmla="*/ 248676 w 1972341"/>
              <a:gd name="connsiteY0-786" fmla="*/ 404835 h 1654504"/>
              <a:gd name="connsiteX1-787" fmla="*/ 34365 w 1972341"/>
              <a:gd name="connsiteY1-788" fmla="*/ 1190646 h 1654504"/>
              <a:gd name="connsiteX2-789" fmla="*/ 608245 w 1972341"/>
              <a:gd name="connsiteY2-790" fmla="*/ 1588316 h 1654504"/>
              <a:gd name="connsiteX3-791" fmla="*/ 1267852 w 1972341"/>
              <a:gd name="connsiteY3-792" fmla="*/ 1619272 h 1654504"/>
              <a:gd name="connsiteX4-793" fmla="*/ 1796488 w 1972341"/>
              <a:gd name="connsiteY4-794" fmla="*/ 1233509 h 1654504"/>
              <a:gd name="connsiteX5-795" fmla="*/ 1934602 w 1972341"/>
              <a:gd name="connsiteY5-796" fmla="*/ 519135 h 1654504"/>
              <a:gd name="connsiteX6-797" fmla="*/ 1163078 w 1972341"/>
              <a:gd name="connsiteY6-798" fmla="*/ 21 h 1654504"/>
              <a:gd name="connsiteX7-799" fmla="*/ 248676 w 1972341"/>
              <a:gd name="connsiteY7-800" fmla="*/ 404835 h 1654504"/>
              <a:gd name="connsiteX0-801" fmla="*/ 253661 w 1977326"/>
              <a:gd name="connsiteY0-802" fmla="*/ 404835 h 1654504"/>
              <a:gd name="connsiteX1-803" fmla="*/ 39350 w 1977326"/>
              <a:gd name="connsiteY1-804" fmla="*/ 1190646 h 1654504"/>
              <a:gd name="connsiteX2-805" fmla="*/ 613230 w 1977326"/>
              <a:gd name="connsiteY2-806" fmla="*/ 1588316 h 1654504"/>
              <a:gd name="connsiteX3-807" fmla="*/ 1272837 w 1977326"/>
              <a:gd name="connsiteY3-808" fmla="*/ 1619272 h 1654504"/>
              <a:gd name="connsiteX4-809" fmla="*/ 1801473 w 1977326"/>
              <a:gd name="connsiteY4-810" fmla="*/ 1233509 h 1654504"/>
              <a:gd name="connsiteX5-811" fmla="*/ 1939587 w 1977326"/>
              <a:gd name="connsiteY5-812" fmla="*/ 519135 h 1654504"/>
              <a:gd name="connsiteX6-813" fmla="*/ 1168063 w 1977326"/>
              <a:gd name="connsiteY6-814" fmla="*/ 21 h 1654504"/>
              <a:gd name="connsiteX7-815" fmla="*/ 253661 w 1977326"/>
              <a:gd name="connsiteY7-816" fmla="*/ 404835 h 1654504"/>
              <a:gd name="connsiteX0-817" fmla="*/ 253661 w 1977326"/>
              <a:gd name="connsiteY0-818" fmla="*/ 405280 h 1654949"/>
              <a:gd name="connsiteX1-819" fmla="*/ 39350 w 1977326"/>
              <a:gd name="connsiteY1-820" fmla="*/ 1191091 h 1654949"/>
              <a:gd name="connsiteX2-821" fmla="*/ 613230 w 1977326"/>
              <a:gd name="connsiteY2-822" fmla="*/ 1588761 h 1654949"/>
              <a:gd name="connsiteX3-823" fmla="*/ 1272837 w 1977326"/>
              <a:gd name="connsiteY3-824" fmla="*/ 1619717 h 1654949"/>
              <a:gd name="connsiteX4-825" fmla="*/ 1801473 w 1977326"/>
              <a:gd name="connsiteY4-826" fmla="*/ 1233954 h 1654949"/>
              <a:gd name="connsiteX5-827" fmla="*/ 1939587 w 1977326"/>
              <a:gd name="connsiteY5-828" fmla="*/ 519580 h 1654949"/>
              <a:gd name="connsiteX6-829" fmla="*/ 1168063 w 1977326"/>
              <a:gd name="connsiteY6-830" fmla="*/ 466 h 1654949"/>
              <a:gd name="connsiteX7-831" fmla="*/ 253661 w 1977326"/>
              <a:gd name="connsiteY7-832" fmla="*/ 405280 h 1654949"/>
              <a:gd name="connsiteX0-833" fmla="*/ 263067 w 1986732"/>
              <a:gd name="connsiteY0-834" fmla="*/ 405280 h 1654949"/>
              <a:gd name="connsiteX1-835" fmla="*/ 48756 w 1986732"/>
              <a:gd name="connsiteY1-836" fmla="*/ 1191091 h 1654949"/>
              <a:gd name="connsiteX2-837" fmla="*/ 622636 w 1986732"/>
              <a:gd name="connsiteY2-838" fmla="*/ 1588761 h 1654949"/>
              <a:gd name="connsiteX3-839" fmla="*/ 1282243 w 1986732"/>
              <a:gd name="connsiteY3-840" fmla="*/ 1619717 h 1654949"/>
              <a:gd name="connsiteX4-841" fmla="*/ 1810879 w 1986732"/>
              <a:gd name="connsiteY4-842" fmla="*/ 1233954 h 1654949"/>
              <a:gd name="connsiteX5-843" fmla="*/ 1948993 w 1986732"/>
              <a:gd name="connsiteY5-844" fmla="*/ 519580 h 1654949"/>
              <a:gd name="connsiteX6-845" fmla="*/ 1177469 w 1986732"/>
              <a:gd name="connsiteY6-846" fmla="*/ 466 h 1654949"/>
              <a:gd name="connsiteX7-847" fmla="*/ 263067 w 1986732"/>
              <a:gd name="connsiteY7-848" fmla="*/ 405280 h 1654949"/>
              <a:gd name="connsiteX0-849" fmla="*/ 263067 w 1991017"/>
              <a:gd name="connsiteY0-850" fmla="*/ 405280 h 1654163"/>
              <a:gd name="connsiteX1-851" fmla="*/ 48756 w 1991017"/>
              <a:gd name="connsiteY1-852" fmla="*/ 1191091 h 1654163"/>
              <a:gd name="connsiteX2-853" fmla="*/ 622636 w 1991017"/>
              <a:gd name="connsiteY2-854" fmla="*/ 1588761 h 1654163"/>
              <a:gd name="connsiteX3-855" fmla="*/ 1282243 w 1991017"/>
              <a:gd name="connsiteY3-856" fmla="*/ 1619717 h 1654163"/>
              <a:gd name="connsiteX4-857" fmla="*/ 1832858 w 1991017"/>
              <a:gd name="connsiteY4-858" fmla="*/ 1244950 h 1654163"/>
              <a:gd name="connsiteX5-859" fmla="*/ 1948993 w 1991017"/>
              <a:gd name="connsiteY5-860" fmla="*/ 519580 h 1654163"/>
              <a:gd name="connsiteX6-861" fmla="*/ 1177469 w 1991017"/>
              <a:gd name="connsiteY6-862" fmla="*/ 466 h 1654163"/>
              <a:gd name="connsiteX7-863" fmla="*/ 263067 w 1991017"/>
              <a:gd name="connsiteY7-864" fmla="*/ 405280 h 1654163"/>
              <a:gd name="connsiteX0-865" fmla="*/ 263067 w 1996669"/>
              <a:gd name="connsiteY0-866" fmla="*/ 405825 h 1654708"/>
              <a:gd name="connsiteX1-867" fmla="*/ 48756 w 1996669"/>
              <a:gd name="connsiteY1-868" fmla="*/ 1191636 h 1654708"/>
              <a:gd name="connsiteX2-869" fmla="*/ 622636 w 1996669"/>
              <a:gd name="connsiteY2-870" fmla="*/ 1589306 h 1654708"/>
              <a:gd name="connsiteX3-871" fmla="*/ 1282243 w 1996669"/>
              <a:gd name="connsiteY3-872" fmla="*/ 1620262 h 1654708"/>
              <a:gd name="connsiteX4-873" fmla="*/ 1832858 w 1996669"/>
              <a:gd name="connsiteY4-874" fmla="*/ 1245495 h 1654708"/>
              <a:gd name="connsiteX5-875" fmla="*/ 1958762 w 1996669"/>
              <a:gd name="connsiteY5-876" fmla="*/ 513528 h 1654708"/>
              <a:gd name="connsiteX6-877" fmla="*/ 1177469 w 1996669"/>
              <a:gd name="connsiteY6-878" fmla="*/ 1011 h 1654708"/>
              <a:gd name="connsiteX7-879" fmla="*/ 263067 w 1996669"/>
              <a:gd name="connsiteY7-880" fmla="*/ 405825 h 1654708"/>
              <a:gd name="connsiteX0-881" fmla="*/ 263067 w 1996669"/>
              <a:gd name="connsiteY0-882" fmla="*/ 405606 h 1654489"/>
              <a:gd name="connsiteX1-883" fmla="*/ 48756 w 1996669"/>
              <a:gd name="connsiteY1-884" fmla="*/ 1191417 h 1654489"/>
              <a:gd name="connsiteX2-885" fmla="*/ 622636 w 1996669"/>
              <a:gd name="connsiteY2-886" fmla="*/ 1589087 h 1654489"/>
              <a:gd name="connsiteX3-887" fmla="*/ 1282243 w 1996669"/>
              <a:gd name="connsiteY3-888" fmla="*/ 1620043 h 1654489"/>
              <a:gd name="connsiteX4-889" fmla="*/ 1832858 w 1996669"/>
              <a:gd name="connsiteY4-890" fmla="*/ 1245276 h 1654489"/>
              <a:gd name="connsiteX5-891" fmla="*/ 1958762 w 1996669"/>
              <a:gd name="connsiteY5-892" fmla="*/ 513309 h 1654489"/>
              <a:gd name="connsiteX6-893" fmla="*/ 1177469 w 1996669"/>
              <a:gd name="connsiteY6-894" fmla="*/ 792 h 1654489"/>
              <a:gd name="connsiteX7-895" fmla="*/ 263067 w 1996669"/>
              <a:gd name="connsiteY7-896" fmla="*/ 405606 h 1654489"/>
              <a:gd name="connsiteX0-897" fmla="*/ 269389 w 2002991"/>
              <a:gd name="connsiteY0-898" fmla="*/ 405608 h 1654274"/>
              <a:gd name="connsiteX1-899" fmla="*/ 47752 w 2002991"/>
              <a:gd name="connsiteY1-900" fmla="*/ 1195817 h 1654274"/>
              <a:gd name="connsiteX2-901" fmla="*/ 628958 w 2002991"/>
              <a:gd name="connsiteY2-902" fmla="*/ 1589089 h 1654274"/>
              <a:gd name="connsiteX3-903" fmla="*/ 1288565 w 2002991"/>
              <a:gd name="connsiteY3-904" fmla="*/ 1620045 h 1654274"/>
              <a:gd name="connsiteX4-905" fmla="*/ 1839180 w 2002991"/>
              <a:gd name="connsiteY4-906" fmla="*/ 1245278 h 1654274"/>
              <a:gd name="connsiteX5-907" fmla="*/ 1965084 w 2002991"/>
              <a:gd name="connsiteY5-908" fmla="*/ 513311 h 1654274"/>
              <a:gd name="connsiteX6-909" fmla="*/ 1183791 w 2002991"/>
              <a:gd name="connsiteY6-910" fmla="*/ 794 h 1654274"/>
              <a:gd name="connsiteX7-911" fmla="*/ 269389 w 2002991"/>
              <a:gd name="connsiteY7-912" fmla="*/ 405608 h 1654274"/>
              <a:gd name="connsiteX0-913" fmla="*/ 240260 w 1973862"/>
              <a:gd name="connsiteY0-914" fmla="*/ 405608 h 1656227"/>
              <a:gd name="connsiteX1-915" fmla="*/ 18623 w 1973862"/>
              <a:gd name="connsiteY1-916" fmla="*/ 1195817 h 1656227"/>
              <a:gd name="connsiteX2-917" fmla="*/ 607155 w 1973862"/>
              <a:gd name="connsiteY2-918" fmla="*/ 1593487 h 1656227"/>
              <a:gd name="connsiteX3-919" fmla="*/ 1259436 w 1973862"/>
              <a:gd name="connsiteY3-920" fmla="*/ 1620045 h 1656227"/>
              <a:gd name="connsiteX4-921" fmla="*/ 1810051 w 1973862"/>
              <a:gd name="connsiteY4-922" fmla="*/ 1245278 h 1656227"/>
              <a:gd name="connsiteX5-923" fmla="*/ 1935955 w 1973862"/>
              <a:gd name="connsiteY5-924" fmla="*/ 513311 h 1656227"/>
              <a:gd name="connsiteX6-925" fmla="*/ 1154662 w 1973862"/>
              <a:gd name="connsiteY6-926" fmla="*/ 794 h 1656227"/>
              <a:gd name="connsiteX7-927" fmla="*/ 240260 w 1973862"/>
              <a:gd name="connsiteY7-928" fmla="*/ 405608 h 1656227"/>
              <a:gd name="connsiteX0-929" fmla="*/ 240260 w 1974929"/>
              <a:gd name="connsiteY0-930" fmla="*/ 405608 h 1656227"/>
              <a:gd name="connsiteX1-931" fmla="*/ 18623 w 1974929"/>
              <a:gd name="connsiteY1-932" fmla="*/ 1195817 h 1656227"/>
              <a:gd name="connsiteX2-933" fmla="*/ 607155 w 1974929"/>
              <a:gd name="connsiteY2-934" fmla="*/ 1593487 h 1656227"/>
              <a:gd name="connsiteX3-935" fmla="*/ 1259436 w 1974929"/>
              <a:gd name="connsiteY3-936" fmla="*/ 1620045 h 1656227"/>
              <a:gd name="connsiteX4-937" fmla="*/ 1810051 w 1974929"/>
              <a:gd name="connsiteY4-938" fmla="*/ 1245278 h 1656227"/>
              <a:gd name="connsiteX5-939" fmla="*/ 1935955 w 1974929"/>
              <a:gd name="connsiteY5-940" fmla="*/ 513311 h 1656227"/>
              <a:gd name="connsiteX6-941" fmla="*/ 1154662 w 1974929"/>
              <a:gd name="connsiteY6-942" fmla="*/ 794 h 1656227"/>
              <a:gd name="connsiteX7-943" fmla="*/ 240260 w 1974929"/>
              <a:gd name="connsiteY7-944" fmla="*/ 405608 h 1656227"/>
              <a:gd name="connsiteX0-945" fmla="*/ 240260 w 1977196"/>
              <a:gd name="connsiteY0-946" fmla="*/ 405608 h 1656227"/>
              <a:gd name="connsiteX1-947" fmla="*/ 18623 w 1977196"/>
              <a:gd name="connsiteY1-948" fmla="*/ 1195817 h 1656227"/>
              <a:gd name="connsiteX2-949" fmla="*/ 607155 w 1977196"/>
              <a:gd name="connsiteY2-950" fmla="*/ 1593487 h 1656227"/>
              <a:gd name="connsiteX3-951" fmla="*/ 1259436 w 1977196"/>
              <a:gd name="connsiteY3-952" fmla="*/ 1620045 h 1656227"/>
              <a:gd name="connsiteX4-953" fmla="*/ 1810051 w 1977196"/>
              <a:gd name="connsiteY4-954" fmla="*/ 1245278 h 1656227"/>
              <a:gd name="connsiteX5-955" fmla="*/ 1935955 w 1977196"/>
              <a:gd name="connsiteY5-956" fmla="*/ 513311 h 1656227"/>
              <a:gd name="connsiteX6-957" fmla="*/ 1154662 w 1977196"/>
              <a:gd name="connsiteY6-958" fmla="*/ 794 h 1656227"/>
              <a:gd name="connsiteX7-959" fmla="*/ 240260 w 1977196"/>
              <a:gd name="connsiteY7-960" fmla="*/ 405608 h 1656227"/>
              <a:gd name="connsiteX0-961" fmla="*/ 240260 w 1973175"/>
              <a:gd name="connsiteY0-962" fmla="*/ 405608 h 1645197"/>
              <a:gd name="connsiteX1-963" fmla="*/ 18623 w 1973175"/>
              <a:gd name="connsiteY1-964" fmla="*/ 1195817 h 1645197"/>
              <a:gd name="connsiteX2-965" fmla="*/ 607155 w 1973175"/>
              <a:gd name="connsiteY2-966" fmla="*/ 1593487 h 1645197"/>
              <a:gd name="connsiteX3-967" fmla="*/ 1285486 w 1973175"/>
              <a:gd name="connsiteY3-968" fmla="*/ 1602452 h 1645197"/>
              <a:gd name="connsiteX4-969" fmla="*/ 1810051 w 1973175"/>
              <a:gd name="connsiteY4-970" fmla="*/ 1245278 h 1645197"/>
              <a:gd name="connsiteX5-971" fmla="*/ 1935955 w 1973175"/>
              <a:gd name="connsiteY5-972" fmla="*/ 513311 h 1645197"/>
              <a:gd name="connsiteX6-973" fmla="*/ 1154662 w 1973175"/>
              <a:gd name="connsiteY6-974" fmla="*/ 794 h 1645197"/>
              <a:gd name="connsiteX7-975" fmla="*/ 240260 w 1973175"/>
              <a:gd name="connsiteY7-976" fmla="*/ 405608 h 1645197"/>
              <a:gd name="connsiteX0-977" fmla="*/ 240260 w 1972179"/>
              <a:gd name="connsiteY0-978" fmla="*/ 405608 h 1645197"/>
              <a:gd name="connsiteX1-979" fmla="*/ 18623 w 1972179"/>
              <a:gd name="connsiteY1-980" fmla="*/ 1195817 h 1645197"/>
              <a:gd name="connsiteX2-981" fmla="*/ 607155 w 1972179"/>
              <a:gd name="connsiteY2-982" fmla="*/ 1593487 h 1645197"/>
              <a:gd name="connsiteX3-983" fmla="*/ 1285486 w 1972179"/>
              <a:gd name="connsiteY3-984" fmla="*/ 1602452 h 1645197"/>
              <a:gd name="connsiteX4-985" fmla="*/ 1810051 w 1972179"/>
              <a:gd name="connsiteY4-986" fmla="*/ 1245278 h 1645197"/>
              <a:gd name="connsiteX5-987" fmla="*/ 1935955 w 1972179"/>
              <a:gd name="connsiteY5-988" fmla="*/ 513311 h 1645197"/>
              <a:gd name="connsiteX6-989" fmla="*/ 1154662 w 1972179"/>
              <a:gd name="connsiteY6-990" fmla="*/ 794 h 1645197"/>
              <a:gd name="connsiteX7-991" fmla="*/ 240260 w 1972179"/>
              <a:gd name="connsiteY7-992" fmla="*/ 405608 h 1645197"/>
              <a:gd name="connsiteX0-993" fmla="*/ 240260 w 1972179"/>
              <a:gd name="connsiteY0-994" fmla="*/ 405608 h 1646337"/>
              <a:gd name="connsiteX1-995" fmla="*/ 18623 w 1972179"/>
              <a:gd name="connsiteY1-996" fmla="*/ 1195817 h 1646337"/>
              <a:gd name="connsiteX2-997" fmla="*/ 607155 w 1972179"/>
              <a:gd name="connsiteY2-998" fmla="*/ 1593487 h 1646337"/>
              <a:gd name="connsiteX3-999" fmla="*/ 1285486 w 1972179"/>
              <a:gd name="connsiteY3-1000" fmla="*/ 1602452 h 1646337"/>
              <a:gd name="connsiteX4-1001" fmla="*/ 1810051 w 1972179"/>
              <a:gd name="connsiteY4-1002" fmla="*/ 1227684 h 1646337"/>
              <a:gd name="connsiteX5-1003" fmla="*/ 1935955 w 1972179"/>
              <a:gd name="connsiteY5-1004" fmla="*/ 513311 h 1646337"/>
              <a:gd name="connsiteX6-1005" fmla="*/ 1154662 w 1972179"/>
              <a:gd name="connsiteY6-1006" fmla="*/ 794 h 1646337"/>
              <a:gd name="connsiteX7-1007" fmla="*/ 240260 w 1972179"/>
              <a:gd name="connsiteY7-1008" fmla="*/ 405608 h 1646337"/>
              <a:gd name="connsiteX0-1009" fmla="*/ 240260 w 1974213"/>
              <a:gd name="connsiteY0-1010" fmla="*/ 405608 h 1646337"/>
              <a:gd name="connsiteX1-1011" fmla="*/ 18623 w 1974213"/>
              <a:gd name="connsiteY1-1012" fmla="*/ 1195817 h 1646337"/>
              <a:gd name="connsiteX2-1013" fmla="*/ 607155 w 1974213"/>
              <a:gd name="connsiteY2-1014" fmla="*/ 1593487 h 1646337"/>
              <a:gd name="connsiteX3-1015" fmla="*/ 1285486 w 1974213"/>
              <a:gd name="connsiteY3-1016" fmla="*/ 1602452 h 1646337"/>
              <a:gd name="connsiteX4-1017" fmla="*/ 1810051 w 1974213"/>
              <a:gd name="connsiteY4-1018" fmla="*/ 1227684 h 1646337"/>
              <a:gd name="connsiteX5-1019" fmla="*/ 1935955 w 1974213"/>
              <a:gd name="connsiteY5-1020" fmla="*/ 513311 h 1646337"/>
              <a:gd name="connsiteX6-1021" fmla="*/ 1154662 w 1974213"/>
              <a:gd name="connsiteY6-1022" fmla="*/ 794 h 1646337"/>
              <a:gd name="connsiteX7-1023" fmla="*/ 240260 w 1974213"/>
              <a:gd name="connsiteY7-1024" fmla="*/ 405608 h 1646337"/>
              <a:gd name="connsiteX0-1025" fmla="*/ 240260 w 1974213"/>
              <a:gd name="connsiteY0-1026" fmla="*/ 405608 h 1593595"/>
              <a:gd name="connsiteX1-1027" fmla="*/ 18623 w 1974213"/>
              <a:gd name="connsiteY1-1028" fmla="*/ 1195817 h 1593595"/>
              <a:gd name="connsiteX2-1029" fmla="*/ 607155 w 1974213"/>
              <a:gd name="connsiteY2-1030" fmla="*/ 1593487 h 1593595"/>
              <a:gd name="connsiteX3-1031" fmla="*/ 1810051 w 1974213"/>
              <a:gd name="connsiteY3-1032" fmla="*/ 1227684 h 1593595"/>
              <a:gd name="connsiteX4-1033" fmla="*/ 1935955 w 1974213"/>
              <a:gd name="connsiteY4-1034" fmla="*/ 513311 h 1593595"/>
              <a:gd name="connsiteX5-1035" fmla="*/ 1154662 w 1974213"/>
              <a:gd name="connsiteY5-1036" fmla="*/ 794 h 1593595"/>
              <a:gd name="connsiteX6-1037" fmla="*/ 240260 w 1974213"/>
              <a:gd name="connsiteY6-1038" fmla="*/ 405608 h 1593595"/>
              <a:gd name="connsiteX0-1039" fmla="*/ 240260 w 1965301"/>
              <a:gd name="connsiteY0-1040" fmla="*/ 405608 h 1601243"/>
              <a:gd name="connsiteX1-1041" fmla="*/ 18623 w 1965301"/>
              <a:gd name="connsiteY1-1042" fmla="*/ 1195817 h 1601243"/>
              <a:gd name="connsiteX2-1043" fmla="*/ 607155 w 1965301"/>
              <a:gd name="connsiteY2-1044" fmla="*/ 1593487 h 1601243"/>
              <a:gd name="connsiteX3-1045" fmla="*/ 1748183 w 1965301"/>
              <a:gd name="connsiteY3-1046" fmla="*/ 1383094 h 1601243"/>
              <a:gd name="connsiteX4-1047" fmla="*/ 1935955 w 1965301"/>
              <a:gd name="connsiteY4-1048" fmla="*/ 513311 h 1601243"/>
              <a:gd name="connsiteX5-1049" fmla="*/ 1154662 w 1965301"/>
              <a:gd name="connsiteY5-1050" fmla="*/ 794 h 1601243"/>
              <a:gd name="connsiteX6-1051" fmla="*/ 240260 w 1965301"/>
              <a:gd name="connsiteY6-1052" fmla="*/ 405608 h 1601243"/>
              <a:gd name="connsiteX0-1053" fmla="*/ 240260 w 1760596"/>
              <a:gd name="connsiteY0-1054" fmla="*/ 445275 h 1640910"/>
              <a:gd name="connsiteX1-1055" fmla="*/ 18623 w 1760596"/>
              <a:gd name="connsiteY1-1056" fmla="*/ 1235484 h 1640910"/>
              <a:gd name="connsiteX2-1057" fmla="*/ 607155 w 1760596"/>
              <a:gd name="connsiteY2-1058" fmla="*/ 1633154 h 1640910"/>
              <a:gd name="connsiteX3-1059" fmla="*/ 1748183 w 1760596"/>
              <a:gd name="connsiteY3-1060" fmla="*/ 1422761 h 1640910"/>
              <a:gd name="connsiteX4-1061" fmla="*/ 1154662 w 1760596"/>
              <a:gd name="connsiteY4-1062" fmla="*/ 40461 h 1640910"/>
              <a:gd name="connsiteX5-1063" fmla="*/ 240260 w 1760596"/>
              <a:gd name="connsiteY5-1064" fmla="*/ 445275 h 1640910"/>
              <a:gd name="connsiteX0-1065" fmla="*/ 320743 w 1868614"/>
              <a:gd name="connsiteY0-1066" fmla="*/ 445275 h 1501254"/>
              <a:gd name="connsiteX1-1067" fmla="*/ 99106 w 1868614"/>
              <a:gd name="connsiteY1-1068" fmla="*/ 1235484 h 1501254"/>
              <a:gd name="connsiteX2-1069" fmla="*/ 1828666 w 1868614"/>
              <a:gd name="connsiteY2-1070" fmla="*/ 1422761 h 1501254"/>
              <a:gd name="connsiteX3-1071" fmla="*/ 1235145 w 1868614"/>
              <a:gd name="connsiteY3-1072" fmla="*/ 40461 h 1501254"/>
              <a:gd name="connsiteX4-1073" fmla="*/ 320743 w 1868614"/>
              <a:gd name="connsiteY4-1074" fmla="*/ 445275 h 1501254"/>
              <a:gd name="connsiteX0-1075" fmla="*/ 1143250 w 1778836"/>
              <a:gd name="connsiteY0-1076" fmla="*/ 718 h 1474299"/>
              <a:gd name="connsiteX1-1077" fmla="*/ 7211 w 1778836"/>
              <a:gd name="connsiteY1-1078" fmla="*/ 1195741 h 1474299"/>
              <a:gd name="connsiteX2-1079" fmla="*/ 1736771 w 1778836"/>
              <a:gd name="connsiteY2-1080" fmla="*/ 1383018 h 1474299"/>
              <a:gd name="connsiteX3-1081" fmla="*/ 1143250 w 1778836"/>
              <a:gd name="connsiteY3-1082" fmla="*/ 718 h 1474299"/>
              <a:gd name="connsiteX0-1083" fmla="*/ 1143250 w 1778836"/>
              <a:gd name="connsiteY0-1084" fmla="*/ 718 h 1474299"/>
              <a:gd name="connsiteX1-1085" fmla="*/ 7211 w 1778836"/>
              <a:gd name="connsiteY1-1086" fmla="*/ 1195741 h 1474299"/>
              <a:gd name="connsiteX2-1087" fmla="*/ 1736771 w 1778836"/>
              <a:gd name="connsiteY2-1088" fmla="*/ 1383018 h 1474299"/>
              <a:gd name="connsiteX3-1089" fmla="*/ 1143250 w 1778836"/>
              <a:gd name="connsiteY3-1090" fmla="*/ 718 h 1474299"/>
              <a:gd name="connsiteX0-1091" fmla="*/ 1156853 w 1792533"/>
              <a:gd name="connsiteY0-1092" fmla="*/ 49 h 1473630"/>
              <a:gd name="connsiteX1-1093" fmla="*/ 20814 w 1792533"/>
              <a:gd name="connsiteY1-1094" fmla="*/ 1195072 h 1473630"/>
              <a:gd name="connsiteX2-1095" fmla="*/ 1750374 w 1792533"/>
              <a:gd name="connsiteY2-1096" fmla="*/ 1382349 h 1473630"/>
              <a:gd name="connsiteX3-1097" fmla="*/ 1156853 w 1792533"/>
              <a:gd name="connsiteY3-1098" fmla="*/ 49 h 1473630"/>
              <a:gd name="connsiteX0-1099" fmla="*/ 1156864 w 1863190"/>
              <a:gd name="connsiteY0-1100" fmla="*/ 191 h 1473772"/>
              <a:gd name="connsiteX1-1101" fmla="*/ 20825 w 1863190"/>
              <a:gd name="connsiteY1-1102" fmla="*/ 1195214 h 1473772"/>
              <a:gd name="connsiteX2-1103" fmla="*/ 1750385 w 1863190"/>
              <a:gd name="connsiteY2-1104" fmla="*/ 1382491 h 1473772"/>
              <a:gd name="connsiteX3-1105" fmla="*/ 1156864 w 1863190"/>
              <a:gd name="connsiteY3-1106" fmla="*/ 191 h 1473772"/>
              <a:gd name="connsiteX0-1107" fmla="*/ 1144273 w 1820030"/>
              <a:gd name="connsiteY0-1108" fmla="*/ 833 h 1486111"/>
              <a:gd name="connsiteX1-1109" fmla="*/ 8234 w 1820030"/>
              <a:gd name="connsiteY1-1110" fmla="*/ 1195856 h 1486111"/>
              <a:gd name="connsiteX2-1111" fmla="*/ 1780124 w 1820030"/>
              <a:gd name="connsiteY2-1112" fmla="*/ 1397795 h 1486111"/>
              <a:gd name="connsiteX3-1113" fmla="*/ 1144273 w 1820030"/>
              <a:gd name="connsiteY3-1114" fmla="*/ 833 h 1486111"/>
              <a:gd name="connsiteX0-1115" fmla="*/ 1144273 w 1925894"/>
              <a:gd name="connsiteY0-1116" fmla="*/ 833 h 1687852"/>
              <a:gd name="connsiteX1-1117" fmla="*/ 8234 w 1925894"/>
              <a:gd name="connsiteY1-1118" fmla="*/ 1195856 h 1687852"/>
              <a:gd name="connsiteX2-1119" fmla="*/ 1780124 w 1925894"/>
              <a:gd name="connsiteY2-1120" fmla="*/ 1397795 h 1687852"/>
              <a:gd name="connsiteX3-1121" fmla="*/ 1144273 w 1925894"/>
              <a:gd name="connsiteY3-1122" fmla="*/ 833 h 1687852"/>
              <a:gd name="connsiteX0-1123" fmla="*/ 1146055 w 1989357"/>
              <a:gd name="connsiteY0-1124" fmla="*/ 139 h 1594845"/>
              <a:gd name="connsiteX1-1125" fmla="*/ 10016 w 1989357"/>
              <a:gd name="connsiteY1-1126" fmla="*/ 1195162 h 1594845"/>
              <a:gd name="connsiteX2-1127" fmla="*/ 1850286 w 1989357"/>
              <a:gd name="connsiteY2-1128" fmla="*/ 1276879 h 1594845"/>
              <a:gd name="connsiteX3-1129" fmla="*/ 1146055 w 1989357"/>
              <a:gd name="connsiteY3-1130" fmla="*/ 139 h 1594845"/>
              <a:gd name="connsiteX0-1131" fmla="*/ 1169774 w 2013087"/>
              <a:gd name="connsiteY0-1132" fmla="*/ 1143 h 1595849"/>
              <a:gd name="connsiteX1-1133" fmla="*/ 33735 w 2013087"/>
              <a:gd name="connsiteY1-1134" fmla="*/ 1196166 h 1595849"/>
              <a:gd name="connsiteX2-1135" fmla="*/ 1874005 w 2013087"/>
              <a:gd name="connsiteY2-1136" fmla="*/ 1277883 h 1595849"/>
              <a:gd name="connsiteX3-1137" fmla="*/ 1169774 w 2013087"/>
              <a:gd name="connsiteY3-1138" fmla="*/ 1143 h 1595849"/>
              <a:gd name="connsiteX0-1139" fmla="*/ 1169790 w 2035235"/>
              <a:gd name="connsiteY0-1140" fmla="*/ 270 h 1594976"/>
              <a:gd name="connsiteX1-1141" fmla="*/ 33751 w 2035235"/>
              <a:gd name="connsiteY1-1142" fmla="*/ 1195293 h 1594976"/>
              <a:gd name="connsiteX2-1143" fmla="*/ 1874021 w 2035235"/>
              <a:gd name="connsiteY2-1144" fmla="*/ 1277010 h 1594976"/>
              <a:gd name="connsiteX3-1145" fmla="*/ 1169790 w 2035235"/>
              <a:gd name="connsiteY3-1146" fmla="*/ 270 h 1594976"/>
              <a:gd name="connsiteX0-1147" fmla="*/ 1177578 w 2043052"/>
              <a:gd name="connsiteY0-1148" fmla="*/ 13 h 1594719"/>
              <a:gd name="connsiteX1-1149" fmla="*/ 41539 w 2043052"/>
              <a:gd name="connsiteY1-1150" fmla="*/ 1195036 h 1594719"/>
              <a:gd name="connsiteX2-1151" fmla="*/ 1881809 w 2043052"/>
              <a:gd name="connsiteY2-1152" fmla="*/ 1276753 h 1594719"/>
              <a:gd name="connsiteX3-1153" fmla="*/ 1177578 w 2043052"/>
              <a:gd name="connsiteY3-1154" fmla="*/ 13 h 1594719"/>
              <a:gd name="connsiteX0-1155" fmla="*/ 1194519 w 1938473"/>
              <a:gd name="connsiteY0-1156" fmla="*/ 43 h 1464600"/>
              <a:gd name="connsiteX1-1157" fmla="*/ 9637 w 1938473"/>
              <a:gd name="connsiteY1-1158" fmla="*/ 1324086 h 1464600"/>
              <a:gd name="connsiteX2-1159" fmla="*/ 1898750 w 1938473"/>
              <a:gd name="connsiteY2-1160" fmla="*/ 1276783 h 1464600"/>
              <a:gd name="connsiteX3-1161" fmla="*/ 1194519 w 1938473"/>
              <a:gd name="connsiteY3-1162" fmla="*/ 43 h 1464600"/>
              <a:gd name="connsiteX0-1163" fmla="*/ 1240592 w 1984546"/>
              <a:gd name="connsiteY0-1164" fmla="*/ 43 h 1688949"/>
              <a:gd name="connsiteX1-1165" fmla="*/ 55710 w 1984546"/>
              <a:gd name="connsiteY1-1166" fmla="*/ 1324086 h 1688949"/>
              <a:gd name="connsiteX2-1167" fmla="*/ 1944823 w 1984546"/>
              <a:gd name="connsiteY2-1168" fmla="*/ 1276783 h 1688949"/>
              <a:gd name="connsiteX3-1169" fmla="*/ 1240592 w 1984546"/>
              <a:gd name="connsiteY3-1170" fmla="*/ 43 h 1688949"/>
              <a:gd name="connsiteX0-1171" fmla="*/ 1232694 w 1976648"/>
              <a:gd name="connsiteY0-1172" fmla="*/ 43 h 1607797"/>
              <a:gd name="connsiteX1-1173" fmla="*/ 47812 w 1976648"/>
              <a:gd name="connsiteY1-1174" fmla="*/ 1324086 h 1607797"/>
              <a:gd name="connsiteX2-1175" fmla="*/ 1936925 w 1976648"/>
              <a:gd name="connsiteY2-1176" fmla="*/ 1276783 h 1607797"/>
              <a:gd name="connsiteX3-1177" fmla="*/ 1232694 w 1976648"/>
              <a:gd name="connsiteY3-1178" fmla="*/ 43 h 1607797"/>
              <a:gd name="connsiteX0-1179" fmla="*/ 1207407 w 1949815"/>
              <a:gd name="connsiteY0-1180" fmla="*/ 18 h 1595213"/>
              <a:gd name="connsiteX1-1181" fmla="*/ 48574 w 1949815"/>
              <a:gd name="connsiteY1-1182" fmla="*/ 1306468 h 1595213"/>
              <a:gd name="connsiteX2-1183" fmla="*/ 1911638 w 1949815"/>
              <a:gd name="connsiteY2-1184" fmla="*/ 1276758 h 1595213"/>
              <a:gd name="connsiteX3-1185" fmla="*/ 1207407 w 1949815"/>
              <a:gd name="connsiteY3-1186" fmla="*/ 18 h 1595213"/>
              <a:gd name="connsiteX0-1187" fmla="*/ 1238847 w 1981256"/>
              <a:gd name="connsiteY0-1188" fmla="*/ 91 h 1595286"/>
              <a:gd name="connsiteX1-1189" fmla="*/ 80014 w 1981256"/>
              <a:gd name="connsiteY1-1190" fmla="*/ 1306541 h 1595286"/>
              <a:gd name="connsiteX2-1191" fmla="*/ 1943078 w 1981256"/>
              <a:gd name="connsiteY2-1192" fmla="*/ 1276831 h 1595286"/>
              <a:gd name="connsiteX3-1193" fmla="*/ 1238847 w 1981256"/>
              <a:gd name="connsiteY3-1194" fmla="*/ 91 h 1595286"/>
              <a:gd name="connsiteX0-1195" fmla="*/ 1238754 w 2059322"/>
              <a:gd name="connsiteY0-1196" fmla="*/ 1602 h 1596797"/>
              <a:gd name="connsiteX1-1197" fmla="*/ 79921 w 2059322"/>
              <a:gd name="connsiteY1-1198" fmla="*/ 1308052 h 1596797"/>
              <a:gd name="connsiteX2-1199" fmla="*/ 1942985 w 2059322"/>
              <a:gd name="connsiteY2-1200" fmla="*/ 1278342 h 1596797"/>
              <a:gd name="connsiteX3-1201" fmla="*/ 1238754 w 2059322"/>
              <a:gd name="connsiteY3-1202" fmla="*/ 1602 h 1596797"/>
              <a:gd name="connsiteX0-1203" fmla="*/ 1238754 w 2111405"/>
              <a:gd name="connsiteY0-1204" fmla="*/ 1768 h 1628943"/>
              <a:gd name="connsiteX1-1205" fmla="*/ 79921 w 2111405"/>
              <a:gd name="connsiteY1-1206" fmla="*/ 1308218 h 1628943"/>
              <a:gd name="connsiteX2-1207" fmla="*/ 1942985 w 2111405"/>
              <a:gd name="connsiteY2-1208" fmla="*/ 1278508 h 1628943"/>
              <a:gd name="connsiteX3-1209" fmla="*/ 1238754 w 2111405"/>
              <a:gd name="connsiteY3-1210" fmla="*/ 1768 h 1628943"/>
              <a:gd name="connsiteX0-1211" fmla="*/ 1238754 w 2114299"/>
              <a:gd name="connsiteY0-1212" fmla="*/ 1809 h 1636361"/>
              <a:gd name="connsiteX1-1213" fmla="*/ 79921 w 2114299"/>
              <a:gd name="connsiteY1-1214" fmla="*/ 1308259 h 1636361"/>
              <a:gd name="connsiteX2-1215" fmla="*/ 1942985 w 2114299"/>
              <a:gd name="connsiteY2-1216" fmla="*/ 1278549 h 1636361"/>
              <a:gd name="connsiteX3-1217" fmla="*/ 1238754 w 2114299"/>
              <a:gd name="connsiteY3-1218" fmla="*/ 1809 h 1636361"/>
              <a:gd name="connsiteX0-1219" fmla="*/ 1241148 w 2116693"/>
              <a:gd name="connsiteY0-1220" fmla="*/ 1809 h 1604757"/>
              <a:gd name="connsiteX1-1221" fmla="*/ 82315 w 2116693"/>
              <a:gd name="connsiteY1-1222" fmla="*/ 1308259 h 1604757"/>
              <a:gd name="connsiteX2-1223" fmla="*/ 1945379 w 2116693"/>
              <a:gd name="connsiteY2-1224" fmla="*/ 1278549 h 1604757"/>
              <a:gd name="connsiteX3-1225" fmla="*/ 1241148 w 2116693"/>
              <a:gd name="connsiteY3-1226" fmla="*/ 1809 h 1604757"/>
              <a:gd name="connsiteX0-1227" fmla="*/ 1253276 w 2128821"/>
              <a:gd name="connsiteY0-1228" fmla="*/ 1809 h 1622918"/>
              <a:gd name="connsiteX1-1229" fmla="*/ 94443 w 2128821"/>
              <a:gd name="connsiteY1-1230" fmla="*/ 1308259 h 1622918"/>
              <a:gd name="connsiteX2-1231" fmla="*/ 1957507 w 2128821"/>
              <a:gd name="connsiteY2-1232" fmla="*/ 1278549 h 1622918"/>
              <a:gd name="connsiteX3-1233" fmla="*/ 1253276 w 2128821"/>
              <a:gd name="connsiteY3-1234" fmla="*/ 1809 h 1622918"/>
              <a:gd name="connsiteX0-1235" fmla="*/ 1205569 w 1947213"/>
              <a:gd name="connsiteY0-1236" fmla="*/ 12 h 1577055"/>
              <a:gd name="connsiteX1-1237" fmla="*/ 59761 w 1947213"/>
              <a:gd name="connsiteY1-1238" fmla="*/ 1300597 h 1577055"/>
              <a:gd name="connsiteX2-1239" fmla="*/ 1909800 w 1947213"/>
              <a:gd name="connsiteY2-1240" fmla="*/ 1276752 h 1577055"/>
              <a:gd name="connsiteX3-1241" fmla="*/ 1205569 w 1947213"/>
              <a:gd name="connsiteY3-1242" fmla="*/ 12 h 1577055"/>
              <a:gd name="connsiteX0-1243" fmla="*/ 1230887 w 1972532"/>
              <a:gd name="connsiteY0-1244" fmla="*/ 21 h 1577064"/>
              <a:gd name="connsiteX1-1245" fmla="*/ 85079 w 1972532"/>
              <a:gd name="connsiteY1-1246" fmla="*/ 1300606 h 1577064"/>
              <a:gd name="connsiteX2-1247" fmla="*/ 1935118 w 1972532"/>
              <a:gd name="connsiteY2-1248" fmla="*/ 1276761 h 1577064"/>
              <a:gd name="connsiteX3-1249" fmla="*/ 1230887 w 1972532"/>
              <a:gd name="connsiteY3-1250" fmla="*/ 21 h 1577064"/>
              <a:gd name="connsiteX0-1251" fmla="*/ 1230821 w 2056801"/>
              <a:gd name="connsiteY0-1252" fmla="*/ 1508 h 1578551"/>
              <a:gd name="connsiteX1-1253" fmla="*/ 85013 w 2056801"/>
              <a:gd name="connsiteY1-1254" fmla="*/ 1302093 h 1578551"/>
              <a:gd name="connsiteX2-1255" fmla="*/ 1935052 w 2056801"/>
              <a:gd name="connsiteY2-1256" fmla="*/ 1278248 h 1578551"/>
              <a:gd name="connsiteX3-1257" fmla="*/ 1230821 w 2056801"/>
              <a:gd name="connsiteY3-1258" fmla="*/ 1508 h 1578551"/>
              <a:gd name="connsiteX0-1259" fmla="*/ 1230821 w 2157960"/>
              <a:gd name="connsiteY0-1260" fmla="*/ 1840 h 1644787"/>
              <a:gd name="connsiteX1-1261" fmla="*/ 85013 w 2157960"/>
              <a:gd name="connsiteY1-1262" fmla="*/ 1302425 h 1644787"/>
              <a:gd name="connsiteX2-1263" fmla="*/ 1935052 w 2157960"/>
              <a:gd name="connsiteY2-1264" fmla="*/ 1278580 h 1644787"/>
              <a:gd name="connsiteX3-1265" fmla="*/ 1230821 w 2157960"/>
              <a:gd name="connsiteY3-1266" fmla="*/ 1840 h 1644787"/>
              <a:gd name="connsiteX0-1267" fmla="*/ 1230821 w 2152177"/>
              <a:gd name="connsiteY0-1268" fmla="*/ 1835 h 1643769"/>
              <a:gd name="connsiteX1-1269" fmla="*/ 85013 w 2152177"/>
              <a:gd name="connsiteY1-1270" fmla="*/ 1302420 h 1643769"/>
              <a:gd name="connsiteX2-1271" fmla="*/ 1935052 w 2152177"/>
              <a:gd name="connsiteY2-1272" fmla="*/ 1278575 h 1643769"/>
              <a:gd name="connsiteX3-1273" fmla="*/ 1230821 w 2152177"/>
              <a:gd name="connsiteY3-1274" fmla="*/ 1835 h 1643769"/>
              <a:gd name="connsiteX0-1275" fmla="*/ 1229662 w 2151018"/>
              <a:gd name="connsiteY0-1276" fmla="*/ 1835 h 1636743"/>
              <a:gd name="connsiteX1-1277" fmla="*/ 83854 w 2151018"/>
              <a:gd name="connsiteY1-1278" fmla="*/ 1302420 h 1636743"/>
              <a:gd name="connsiteX2-1279" fmla="*/ 1933893 w 2151018"/>
              <a:gd name="connsiteY2-1280" fmla="*/ 1278575 h 1636743"/>
              <a:gd name="connsiteX3-1281" fmla="*/ 1229662 w 2151018"/>
              <a:gd name="connsiteY3-1282" fmla="*/ 1835 h 1636743"/>
              <a:gd name="connsiteX0-1283" fmla="*/ 1235306 w 2156586"/>
              <a:gd name="connsiteY0-1284" fmla="*/ 2316 h 1637224"/>
              <a:gd name="connsiteX1-1285" fmla="*/ 89498 w 2156586"/>
              <a:gd name="connsiteY1-1286" fmla="*/ 1302901 h 1637224"/>
              <a:gd name="connsiteX2-1287" fmla="*/ 1939537 w 2156586"/>
              <a:gd name="connsiteY2-1288" fmla="*/ 1279056 h 1637224"/>
              <a:gd name="connsiteX3-1289" fmla="*/ 1235306 w 2156586"/>
              <a:gd name="connsiteY3-1290" fmla="*/ 2316 h 1637224"/>
              <a:gd name="connsiteX0-1291" fmla="*/ 1235306 w 2145020"/>
              <a:gd name="connsiteY0-1292" fmla="*/ 2296 h 1634147"/>
              <a:gd name="connsiteX1-1293" fmla="*/ 89498 w 2145020"/>
              <a:gd name="connsiteY1-1294" fmla="*/ 1302881 h 1634147"/>
              <a:gd name="connsiteX2-1295" fmla="*/ 1939537 w 2145020"/>
              <a:gd name="connsiteY2-1296" fmla="*/ 1279036 h 1634147"/>
              <a:gd name="connsiteX3-1297" fmla="*/ 1235306 w 2145020"/>
              <a:gd name="connsiteY3-1298" fmla="*/ 2296 h 1634147"/>
              <a:gd name="connsiteX0-1299" fmla="*/ 1155484 w 1953219"/>
              <a:gd name="connsiteY0-1300" fmla="*/ 12 h 1528219"/>
              <a:gd name="connsiteX1-1301" fmla="*/ 9676 w 1953219"/>
              <a:gd name="connsiteY1-1302" fmla="*/ 1300597 h 1528219"/>
              <a:gd name="connsiteX2-1303" fmla="*/ 1849947 w 1953219"/>
              <a:gd name="connsiteY2-1304" fmla="*/ 1278951 h 1528219"/>
              <a:gd name="connsiteX3-1305" fmla="*/ 1155484 w 1953219"/>
              <a:gd name="connsiteY3-1306" fmla="*/ 12 h 1528219"/>
              <a:gd name="connsiteX0-1307" fmla="*/ 1155484 w 2080495"/>
              <a:gd name="connsiteY0-1308" fmla="*/ 16 h 1646206"/>
              <a:gd name="connsiteX1-1309" fmla="*/ 9676 w 2080495"/>
              <a:gd name="connsiteY1-1310" fmla="*/ 1300601 h 1646206"/>
              <a:gd name="connsiteX2-1311" fmla="*/ 1849947 w 2080495"/>
              <a:gd name="connsiteY2-1312" fmla="*/ 1278955 h 1646206"/>
              <a:gd name="connsiteX3-1313" fmla="*/ 1155484 w 2080495"/>
              <a:gd name="connsiteY3-1314" fmla="*/ 16 h 1646206"/>
              <a:gd name="connsiteX0-1315" fmla="*/ 1193070 w 2118072"/>
              <a:gd name="connsiteY0-1316" fmla="*/ 66 h 1646256"/>
              <a:gd name="connsiteX1-1317" fmla="*/ 47262 w 2118072"/>
              <a:gd name="connsiteY1-1318" fmla="*/ 1300651 h 1646256"/>
              <a:gd name="connsiteX2-1319" fmla="*/ 1887533 w 2118072"/>
              <a:gd name="connsiteY2-1320" fmla="*/ 1279005 h 1646256"/>
              <a:gd name="connsiteX3-1321" fmla="*/ 1193070 w 2118072"/>
              <a:gd name="connsiteY3-1322" fmla="*/ 66 h 1646256"/>
              <a:gd name="connsiteX0-1323" fmla="*/ 1192917 w 2164939"/>
              <a:gd name="connsiteY0-1324" fmla="*/ 1150 h 1647340"/>
              <a:gd name="connsiteX1-1325" fmla="*/ 47109 w 2164939"/>
              <a:gd name="connsiteY1-1326" fmla="*/ 1301735 h 1647340"/>
              <a:gd name="connsiteX2-1327" fmla="*/ 1887380 w 2164939"/>
              <a:gd name="connsiteY2-1328" fmla="*/ 1280089 h 1647340"/>
              <a:gd name="connsiteX3-1329" fmla="*/ 1192917 w 2164939"/>
              <a:gd name="connsiteY3-1330" fmla="*/ 1150 h 1647340"/>
              <a:gd name="connsiteX0-1331" fmla="*/ 1193028 w 2175340"/>
              <a:gd name="connsiteY0-1332" fmla="*/ 613 h 1646803"/>
              <a:gd name="connsiteX1-1333" fmla="*/ 47220 w 2175340"/>
              <a:gd name="connsiteY1-1334" fmla="*/ 1301198 h 1646803"/>
              <a:gd name="connsiteX2-1335" fmla="*/ 1887491 w 2175340"/>
              <a:gd name="connsiteY2-1336" fmla="*/ 1279552 h 1646803"/>
              <a:gd name="connsiteX3-1337" fmla="*/ 1193028 w 2175340"/>
              <a:gd name="connsiteY3-1338" fmla="*/ 613 h 1646803"/>
              <a:gd name="connsiteX0-1339" fmla="*/ 1193028 w 2125059"/>
              <a:gd name="connsiteY0-1340" fmla="*/ 577 h 1629643"/>
              <a:gd name="connsiteX1-1341" fmla="*/ 47220 w 2125059"/>
              <a:gd name="connsiteY1-1342" fmla="*/ 1301162 h 1629643"/>
              <a:gd name="connsiteX2-1343" fmla="*/ 1887491 w 2125059"/>
              <a:gd name="connsiteY2-1344" fmla="*/ 1279516 h 1629643"/>
              <a:gd name="connsiteX3-1345" fmla="*/ 1193028 w 2125059"/>
              <a:gd name="connsiteY3-1346" fmla="*/ 577 h 1629643"/>
              <a:gd name="connsiteX0-1347" fmla="*/ 1193028 w 2122923"/>
              <a:gd name="connsiteY0-1348" fmla="*/ 586 h 1634403"/>
              <a:gd name="connsiteX1-1349" fmla="*/ 47220 w 2122923"/>
              <a:gd name="connsiteY1-1350" fmla="*/ 1301171 h 1634403"/>
              <a:gd name="connsiteX2-1351" fmla="*/ 1887491 w 2122923"/>
              <a:gd name="connsiteY2-1352" fmla="*/ 1279525 h 1634403"/>
              <a:gd name="connsiteX3-1353" fmla="*/ 1193028 w 2122923"/>
              <a:gd name="connsiteY3-1354" fmla="*/ 586 h 1634403"/>
              <a:gd name="connsiteX0-1355" fmla="*/ 1248394 w 2178289"/>
              <a:gd name="connsiteY0-1356" fmla="*/ 586 h 1636304"/>
              <a:gd name="connsiteX1-1357" fmla="*/ 102586 w 2178289"/>
              <a:gd name="connsiteY1-1358" fmla="*/ 1301171 h 1636304"/>
              <a:gd name="connsiteX2-1359" fmla="*/ 1942857 w 2178289"/>
              <a:gd name="connsiteY2-1360" fmla="*/ 1279525 h 1636304"/>
              <a:gd name="connsiteX3-1361" fmla="*/ 1248394 w 2178289"/>
              <a:gd name="connsiteY3-1362" fmla="*/ 586 h 1636304"/>
              <a:gd name="connsiteX0-1363" fmla="*/ 1248394 w 2178289"/>
              <a:gd name="connsiteY0-1364" fmla="*/ 586 h 1636304"/>
              <a:gd name="connsiteX1-1365" fmla="*/ 102586 w 2178289"/>
              <a:gd name="connsiteY1-1366" fmla="*/ 1301171 h 1636304"/>
              <a:gd name="connsiteX2-1367" fmla="*/ 1942857 w 2178289"/>
              <a:gd name="connsiteY2-1368" fmla="*/ 1279525 h 1636304"/>
              <a:gd name="connsiteX3-1369" fmla="*/ 1248394 w 2178289"/>
              <a:gd name="connsiteY3-1370" fmla="*/ 586 h 1636304"/>
              <a:gd name="connsiteX0-1371" fmla="*/ 1251521 w 2181416"/>
              <a:gd name="connsiteY0-1372" fmla="*/ 586 h 1642736"/>
              <a:gd name="connsiteX1-1373" fmla="*/ 105713 w 2181416"/>
              <a:gd name="connsiteY1-1374" fmla="*/ 1301171 h 1642736"/>
              <a:gd name="connsiteX2-1375" fmla="*/ 1945984 w 2181416"/>
              <a:gd name="connsiteY2-1376" fmla="*/ 1279525 h 1642736"/>
              <a:gd name="connsiteX3-1377" fmla="*/ 1251521 w 2181416"/>
              <a:gd name="connsiteY3-1378" fmla="*/ 586 h 1642736"/>
              <a:gd name="connsiteX0-1379" fmla="*/ 1248543 w 2178438"/>
              <a:gd name="connsiteY0-1380" fmla="*/ 586 h 1634411"/>
              <a:gd name="connsiteX1-1381" fmla="*/ 102735 w 2178438"/>
              <a:gd name="connsiteY1-1382" fmla="*/ 1301171 h 1634411"/>
              <a:gd name="connsiteX2-1383" fmla="*/ 1943006 w 2178438"/>
              <a:gd name="connsiteY2-1384" fmla="*/ 1279525 h 1634411"/>
              <a:gd name="connsiteX3-1385" fmla="*/ 1248543 w 2178438"/>
              <a:gd name="connsiteY3-1386" fmla="*/ 586 h 1634411"/>
              <a:gd name="connsiteX0-1387" fmla="*/ 1248543 w 2178438"/>
              <a:gd name="connsiteY0-1388" fmla="*/ 586 h 1634411"/>
              <a:gd name="connsiteX1-1389" fmla="*/ 102735 w 2178438"/>
              <a:gd name="connsiteY1-1390" fmla="*/ 1301171 h 1634411"/>
              <a:gd name="connsiteX2-1391" fmla="*/ 1943006 w 2178438"/>
              <a:gd name="connsiteY2-1392" fmla="*/ 1279525 h 1634411"/>
              <a:gd name="connsiteX3-1393" fmla="*/ 1248543 w 2178438"/>
              <a:gd name="connsiteY3-1394" fmla="*/ 586 h 1634411"/>
              <a:gd name="connsiteX0-1395" fmla="*/ 1248543 w 2137968"/>
              <a:gd name="connsiteY0-1396" fmla="*/ 544 h 1645342"/>
              <a:gd name="connsiteX1-1397" fmla="*/ 102735 w 2137968"/>
              <a:gd name="connsiteY1-1398" fmla="*/ 1301129 h 1645342"/>
              <a:gd name="connsiteX2-1399" fmla="*/ 1943006 w 2137968"/>
              <a:gd name="connsiteY2-1400" fmla="*/ 1279483 h 1645342"/>
              <a:gd name="connsiteX3-1401" fmla="*/ 1248543 w 2137968"/>
              <a:gd name="connsiteY3-1402" fmla="*/ 544 h 1645342"/>
              <a:gd name="connsiteX0-1403" fmla="*/ 1242578 w 2132030"/>
              <a:gd name="connsiteY0-1404" fmla="*/ 321 h 1645119"/>
              <a:gd name="connsiteX1-1405" fmla="*/ 96770 w 2132030"/>
              <a:gd name="connsiteY1-1406" fmla="*/ 1300906 h 1645119"/>
              <a:gd name="connsiteX2-1407" fmla="*/ 1937041 w 2132030"/>
              <a:gd name="connsiteY2-1408" fmla="*/ 1279260 h 1645119"/>
              <a:gd name="connsiteX3-1409" fmla="*/ 1242578 w 2132030"/>
              <a:gd name="connsiteY3-1410" fmla="*/ 321 h 1645119"/>
              <a:gd name="connsiteX0-1411" fmla="*/ 1242564 w 2146243"/>
              <a:gd name="connsiteY0-1412" fmla="*/ 498 h 1645296"/>
              <a:gd name="connsiteX1-1413" fmla="*/ 96756 w 2146243"/>
              <a:gd name="connsiteY1-1414" fmla="*/ 1301083 h 1645296"/>
              <a:gd name="connsiteX2-1415" fmla="*/ 1937027 w 2146243"/>
              <a:gd name="connsiteY2-1416" fmla="*/ 1279437 h 1645296"/>
              <a:gd name="connsiteX3-1417" fmla="*/ 1242564 w 2146243"/>
              <a:gd name="connsiteY3-1418" fmla="*/ 498 h 1645296"/>
              <a:gd name="connsiteX0-1419" fmla="*/ 1244618 w 2148298"/>
              <a:gd name="connsiteY0-1420" fmla="*/ 498 h 1646970"/>
              <a:gd name="connsiteX1-1421" fmla="*/ 98810 w 2148298"/>
              <a:gd name="connsiteY1-1422" fmla="*/ 1301083 h 1646970"/>
              <a:gd name="connsiteX2-1423" fmla="*/ 1939081 w 2148298"/>
              <a:gd name="connsiteY2-1424" fmla="*/ 1279437 h 1646970"/>
              <a:gd name="connsiteX3-1425" fmla="*/ 1244618 w 2148298"/>
              <a:gd name="connsiteY3-1426" fmla="*/ 498 h 1646970"/>
              <a:gd name="connsiteX0-1427" fmla="*/ 1248642 w 2152322"/>
              <a:gd name="connsiteY0-1428" fmla="*/ 498 h 1650135"/>
              <a:gd name="connsiteX1-1429" fmla="*/ 102834 w 2152322"/>
              <a:gd name="connsiteY1-1430" fmla="*/ 1301083 h 1650135"/>
              <a:gd name="connsiteX2-1431" fmla="*/ 1943105 w 2152322"/>
              <a:gd name="connsiteY2-1432" fmla="*/ 1279437 h 1650135"/>
              <a:gd name="connsiteX3-1433" fmla="*/ 1248642 w 2152322"/>
              <a:gd name="connsiteY3-1434" fmla="*/ 498 h 1650135"/>
              <a:gd name="connsiteX0-1435" fmla="*/ 1176337 w 1908054"/>
              <a:gd name="connsiteY0-1436" fmla="*/ 4 h 1452712"/>
              <a:gd name="connsiteX1-1437" fmla="*/ 40297 w 1908054"/>
              <a:gd name="connsiteY1-1438" fmla="*/ 1291792 h 1452712"/>
              <a:gd name="connsiteX2-1439" fmla="*/ 1870800 w 1908054"/>
              <a:gd name="connsiteY2-1440" fmla="*/ 1278943 h 1452712"/>
              <a:gd name="connsiteX3-1441" fmla="*/ 1176337 w 1908054"/>
              <a:gd name="connsiteY3-1442" fmla="*/ 4 h 1452712"/>
              <a:gd name="connsiteX0-1443" fmla="*/ 1213429 w 1945145"/>
              <a:gd name="connsiteY0-1444" fmla="*/ 4 h 1461992"/>
              <a:gd name="connsiteX1-1445" fmla="*/ 77389 w 1945145"/>
              <a:gd name="connsiteY1-1446" fmla="*/ 1291792 h 1461992"/>
              <a:gd name="connsiteX2-1447" fmla="*/ 1907892 w 1945145"/>
              <a:gd name="connsiteY2-1448" fmla="*/ 1278943 h 1461992"/>
              <a:gd name="connsiteX3-1449" fmla="*/ 1213429 w 1945145"/>
              <a:gd name="connsiteY3-1450" fmla="*/ 4 h 1461992"/>
              <a:gd name="connsiteX0-1451" fmla="*/ 1213429 w 2049478"/>
              <a:gd name="connsiteY0-1452" fmla="*/ 6 h 1470422"/>
              <a:gd name="connsiteX1-1453" fmla="*/ 77389 w 2049478"/>
              <a:gd name="connsiteY1-1454" fmla="*/ 1291794 h 1470422"/>
              <a:gd name="connsiteX2-1455" fmla="*/ 1907892 w 2049478"/>
              <a:gd name="connsiteY2-1456" fmla="*/ 1278945 h 1470422"/>
              <a:gd name="connsiteX3-1457" fmla="*/ 1213429 w 2049478"/>
              <a:gd name="connsiteY3-1458" fmla="*/ 6 h 1470422"/>
              <a:gd name="connsiteX0-1459" fmla="*/ 1213429 w 2092777"/>
              <a:gd name="connsiteY0-1460" fmla="*/ 6 h 1626259"/>
              <a:gd name="connsiteX1-1461" fmla="*/ 77389 w 2092777"/>
              <a:gd name="connsiteY1-1462" fmla="*/ 1291794 h 1626259"/>
              <a:gd name="connsiteX2-1463" fmla="*/ 1907892 w 2092777"/>
              <a:gd name="connsiteY2-1464" fmla="*/ 1278945 h 1626259"/>
              <a:gd name="connsiteX3-1465" fmla="*/ 1213429 w 2092777"/>
              <a:gd name="connsiteY3-1466" fmla="*/ 6 h 1626259"/>
              <a:gd name="connsiteX0-1467" fmla="*/ 1213429 w 2091790"/>
              <a:gd name="connsiteY0-1468" fmla="*/ 7 h 1651396"/>
              <a:gd name="connsiteX1-1469" fmla="*/ 77389 w 2091790"/>
              <a:gd name="connsiteY1-1470" fmla="*/ 1291795 h 1651396"/>
              <a:gd name="connsiteX2-1471" fmla="*/ 1907892 w 2091790"/>
              <a:gd name="connsiteY2-1472" fmla="*/ 1278946 h 1651396"/>
              <a:gd name="connsiteX3-1473" fmla="*/ 1213429 w 2091790"/>
              <a:gd name="connsiteY3-1474" fmla="*/ 7 h 1651396"/>
              <a:gd name="connsiteX0-1475" fmla="*/ 1257248 w 2135556"/>
              <a:gd name="connsiteY0-1476" fmla="*/ 413 h 1651802"/>
              <a:gd name="connsiteX1-1477" fmla="*/ 121208 w 2135556"/>
              <a:gd name="connsiteY1-1478" fmla="*/ 1292201 h 1651802"/>
              <a:gd name="connsiteX2-1479" fmla="*/ 1951711 w 2135556"/>
              <a:gd name="connsiteY2-1480" fmla="*/ 1279352 h 1651802"/>
              <a:gd name="connsiteX3-1481" fmla="*/ 1257248 w 2135556"/>
              <a:gd name="connsiteY3-1482" fmla="*/ 413 h 1651802"/>
              <a:gd name="connsiteX0-1483" fmla="*/ 1257046 w 2194417"/>
              <a:gd name="connsiteY0-1484" fmla="*/ 4642 h 1656031"/>
              <a:gd name="connsiteX1-1485" fmla="*/ 121006 w 2194417"/>
              <a:gd name="connsiteY1-1486" fmla="*/ 1296430 h 1656031"/>
              <a:gd name="connsiteX2-1487" fmla="*/ 1951509 w 2194417"/>
              <a:gd name="connsiteY2-1488" fmla="*/ 1283581 h 1656031"/>
              <a:gd name="connsiteX3-1489" fmla="*/ 1257046 w 2194417"/>
              <a:gd name="connsiteY3-1490" fmla="*/ 4642 h 1656031"/>
              <a:gd name="connsiteX0-1491" fmla="*/ 1257046 w 2181567"/>
              <a:gd name="connsiteY0-1492" fmla="*/ 4439 h 1657338"/>
              <a:gd name="connsiteX1-1493" fmla="*/ 121006 w 2181567"/>
              <a:gd name="connsiteY1-1494" fmla="*/ 1296227 h 1657338"/>
              <a:gd name="connsiteX2-1495" fmla="*/ 1951509 w 2181567"/>
              <a:gd name="connsiteY2-1496" fmla="*/ 1283378 h 1657338"/>
              <a:gd name="connsiteX3-1497" fmla="*/ 1257046 w 2181567"/>
              <a:gd name="connsiteY3-1498" fmla="*/ 4439 h 1657338"/>
              <a:gd name="connsiteX0-1499" fmla="*/ 1257046 w 2182501"/>
              <a:gd name="connsiteY0-1500" fmla="*/ 4428 h 1644095"/>
              <a:gd name="connsiteX1-1501" fmla="*/ 121006 w 2182501"/>
              <a:gd name="connsiteY1-1502" fmla="*/ 1296216 h 1644095"/>
              <a:gd name="connsiteX2-1503" fmla="*/ 1951509 w 2182501"/>
              <a:gd name="connsiteY2-1504" fmla="*/ 1283367 h 1644095"/>
              <a:gd name="connsiteX3-1505" fmla="*/ 1257046 w 2182501"/>
              <a:gd name="connsiteY3-1506" fmla="*/ 4428 h 1644095"/>
              <a:gd name="connsiteX0-1507" fmla="*/ 1258955 w 2184410"/>
              <a:gd name="connsiteY0-1508" fmla="*/ 4428 h 1649991"/>
              <a:gd name="connsiteX1-1509" fmla="*/ 122915 w 2184410"/>
              <a:gd name="connsiteY1-1510" fmla="*/ 1296216 h 1649991"/>
              <a:gd name="connsiteX2-1511" fmla="*/ 1953418 w 2184410"/>
              <a:gd name="connsiteY2-1512" fmla="*/ 1283367 h 1649991"/>
              <a:gd name="connsiteX3-1513" fmla="*/ 1258955 w 2184410"/>
              <a:gd name="connsiteY3-1514" fmla="*/ 4428 h 1649991"/>
              <a:gd name="connsiteX0-1515" fmla="*/ 1258955 w 2184410"/>
              <a:gd name="connsiteY0-1516" fmla="*/ 4428 h 1649991"/>
              <a:gd name="connsiteX1-1517" fmla="*/ 122915 w 2184410"/>
              <a:gd name="connsiteY1-1518" fmla="*/ 1296216 h 1649991"/>
              <a:gd name="connsiteX2-1519" fmla="*/ 1953418 w 2184410"/>
              <a:gd name="connsiteY2-1520" fmla="*/ 1283367 h 1649991"/>
              <a:gd name="connsiteX3-1521" fmla="*/ 1258955 w 2184410"/>
              <a:gd name="connsiteY3-1522" fmla="*/ 4428 h 1649991"/>
              <a:gd name="connsiteX0-1523" fmla="*/ 1270893 w 2196348"/>
              <a:gd name="connsiteY0-1524" fmla="*/ 4428 h 1656216"/>
              <a:gd name="connsiteX1-1525" fmla="*/ 134853 w 2196348"/>
              <a:gd name="connsiteY1-1526" fmla="*/ 1296216 h 1656216"/>
              <a:gd name="connsiteX2-1527" fmla="*/ 1965356 w 2196348"/>
              <a:gd name="connsiteY2-1528" fmla="*/ 1283367 h 1656216"/>
              <a:gd name="connsiteX3-1529" fmla="*/ 1270893 w 2196348"/>
              <a:gd name="connsiteY3-1530" fmla="*/ 4428 h 1656216"/>
              <a:gd name="connsiteX0-1531" fmla="*/ 1270893 w 2198502"/>
              <a:gd name="connsiteY0-1532" fmla="*/ 4404 h 1645014"/>
              <a:gd name="connsiteX1-1533" fmla="*/ 134853 w 2198502"/>
              <a:gd name="connsiteY1-1534" fmla="*/ 1296192 h 1645014"/>
              <a:gd name="connsiteX2-1535" fmla="*/ 1965356 w 2198502"/>
              <a:gd name="connsiteY2-1536" fmla="*/ 1283343 h 1645014"/>
              <a:gd name="connsiteX3-1537" fmla="*/ 1270893 w 2198502"/>
              <a:gd name="connsiteY3-1538" fmla="*/ 4404 h 1645014"/>
              <a:gd name="connsiteX0-1539" fmla="*/ 1278297 w 2205906"/>
              <a:gd name="connsiteY0-1540" fmla="*/ 4404 h 1653270"/>
              <a:gd name="connsiteX1-1541" fmla="*/ 142257 w 2205906"/>
              <a:gd name="connsiteY1-1542" fmla="*/ 1296192 h 1653270"/>
              <a:gd name="connsiteX2-1543" fmla="*/ 1972760 w 2205906"/>
              <a:gd name="connsiteY2-1544" fmla="*/ 1283343 h 1653270"/>
              <a:gd name="connsiteX3-1545" fmla="*/ 1278297 w 2205906"/>
              <a:gd name="connsiteY3-1546" fmla="*/ 4404 h 1653270"/>
              <a:gd name="connsiteX0-1547" fmla="*/ 1278297 w 2197345"/>
              <a:gd name="connsiteY0-1548" fmla="*/ 4261 h 1653685"/>
              <a:gd name="connsiteX1-1549" fmla="*/ 142257 w 2197345"/>
              <a:gd name="connsiteY1-1550" fmla="*/ 1296049 h 1653685"/>
              <a:gd name="connsiteX2-1551" fmla="*/ 1972760 w 2197345"/>
              <a:gd name="connsiteY2-1552" fmla="*/ 1283200 h 1653685"/>
              <a:gd name="connsiteX3-1553" fmla="*/ 1278297 w 2197345"/>
              <a:gd name="connsiteY3-1554" fmla="*/ 4261 h 1653685"/>
              <a:gd name="connsiteX0-1555" fmla="*/ 1278297 w 2207466"/>
              <a:gd name="connsiteY0-1556" fmla="*/ 4153 h 1634305"/>
              <a:gd name="connsiteX1-1557" fmla="*/ 142257 w 2207466"/>
              <a:gd name="connsiteY1-1558" fmla="*/ 1295941 h 1634305"/>
              <a:gd name="connsiteX2-1559" fmla="*/ 1972760 w 2207466"/>
              <a:gd name="connsiteY2-1560" fmla="*/ 1283092 h 1634305"/>
              <a:gd name="connsiteX3-1561" fmla="*/ 1278297 w 2207466"/>
              <a:gd name="connsiteY3-1562" fmla="*/ 4153 h 1634305"/>
              <a:gd name="connsiteX0-1563" fmla="*/ 1278541 w 2202557"/>
              <a:gd name="connsiteY0-1564" fmla="*/ 1436 h 1631588"/>
              <a:gd name="connsiteX1-1565" fmla="*/ 142501 w 2202557"/>
              <a:gd name="connsiteY1-1566" fmla="*/ 1293224 h 1631588"/>
              <a:gd name="connsiteX2-1567" fmla="*/ 1973004 w 2202557"/>
              <a:gd name="connsiteY2-1568" fmla="*/ 1280375 h 1631588"/>
              <a:gd name="connsiteX3-1569" fmla="*/ 1278541 w 2202557"/>
              <a:gd name="connsiteY3-1570" fmla="*/ 1436 h 1631588"/>
              <a:gd name="connsiteX0-1571" fmla="*/ 1278541 w 2207901"/>
              <a:gd name="connsiteY0-1572" fmla="*/ 1414 h 1631566"/>
              <a:gd name="connsiteX1-1573" fmla="*/ 142501 w 2207901"/>
              <a:gd name="connsiteY1-1574" fmla="*/ 1293202 h 1631566"/>
              <a:gd name="connsiteX2-1575" fmla="*/ 1973004 w 2207901"/>
              <a:gd name="connsiteY2-1576" fmla="*/ 1280353 h 1631566"/>
              <a:gd name="connsiteX3-1577" fmla="*/ 1278541 w 2207901"/>
              <a:gd name="connsiteY3-1578" fmla="*/ 1414 h 1631566"/>
            </a:gdLst>
            <a:ahLst/>
            <a:cxnLst>
              <a:cxn ang="0">
                <a:pos x="connsiteX0-1" y="connsiteY0-2"/>
              </a:cxn>
              <a:cxn ang="0">
                <a:pos x="connsiteX1-3" y="connsiteY1-4"/>
              </a:cxn>
              <a:cxn ang="0">
                <a:pos x="connsiteX2-5" y="connsiteY2-6"/>
              </a:cxn>
              <a:cxn ang="0">
                <a:pos x="connsiteX3-7" y="connsiteY3-8"/>
              </a:cxn>
            </a:cxnLst>
            <a:rect l="l" t="t" r="r" b="b"/>
            <a:pathLst>
              <a:path w="2207901" h="1631566">
                <a:moveTo>
                  <a:pt x="1278541" y="1414"/>
                </a:moveTo>
                <a:cubicBezTo>
                  <a:pt x="365139" y="47636"/>
                  <a:pt x="-305296" y="762099"/>
                  <a:pt x="142501" y="1293202"/>
                </a:cubicBezTo>
                <a:cubicBezTo>
                  <a:pt x="412516" y="1613449"/>
                  <a:pt x="1498610" y="1864408"/>
                  <a:pt x="1973004" y="1280353"/>
                </a:cubicBezTo>
                <a:cubicBezTo>
                  <a:pt x="2552666" y="566696"/>
                  <a:pt x="1959256" y="-33033"/>
                  <a:pt x="1278541" y="1414"/>
                </a:cubicBezTo>
                <a:close/>
              </a:path>
            </a:pathLst>
          </a:custGeom>
          <a:gradFill>
            <a:gsLst>
              <a:gs pos="0">
                <a:schemeClr val="accent2">
                  <a:alpha val="40000"/>
                </a:schemeClr>
              </a:gs>
              <a:gs pos="100000">
                <a:schemeClr val="accent2">
                  <a:alpha val="10000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lt1"/>
              </a:solidFill>
            </a:endParaRPr>
          </a:p>
        </p:txBody>
      </p:sp>
      <p:sp>
        <p:nvSpPr>
          <p:cNvPr id="19" name="矩形 7"/>
          <p:cNvSpPr/>
          <p:nvPr>
            <p:custDataLst>
              <p:tags r:id="rId9"/>
            </p:custDataLst>
          </p:nvPr>
        </p:nvSpPr>
        <p:spPr>
          <a:xfrm>
            <a:off x="3776980" y="3323590"/>
            <a:ext cx="2312035" cy="2087880"/>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长期的职业焦虑还可能引发一系列生理症状，如头痛、胃痛、肌肉紧张、失眠等，这些生理不适进而可能导致记忆力下降、注意力不集中等问题。</a:t>
            </a:r>
            <a:endParaRPr lang="zh-CN" altLang="en-US" sz="1600" kern="0">
              <a:ln>
                <a:noFill/>
                <a:prstDash val="sysDot"/>
              </a:ln>
              <a:solidFill>
                <a:schemeClr val="tx1">
                  <a:lumMod val="85000"/>
                  <a:lumOff val="15000"/>
                </a:schemeClr>
              </a:solidFill>
              <a:latin typeface="+mn-ea"/>
              <a:cs typeface="+mn-ea"/>
            </a:endParaRPr>
          </a:p>
        </p:txBody>
      </p:sp>
      <p:sp>
        <p:nvSpPr>
          <p:cNvPr id="20" name="矩形 8"/>
          <p:cNvSpPr/>
          <p:nvPr>
            <p:custDataLst>
              <p:tags r:id="rId10"/>
            </p:custDataLst>
          </p:nvPr>
        </p:nvSpPr>
        <p:spPr>
          <a:xfrm>
            <a:off x="3678555" y="2701290"/>
            <a:ext cx="2311400" cy="622300"/>
          </a:xfrm>
          <a:prstGeom prst="rect">
            <a:avLst/>
          </a:prstGeom>
          <a:noFill/>
        </p:spPr>
        <p:txBody>
          <a:bodyPr wrap="square" lIns="0" tIns="0" rIns="0" bIns="0" rtlCol="0" anchor="ctr">
            <a:noAutofit/>
          </a:bodyPr>
          <a:p>
            <a:pPr algn="ctr">
              <a:spcBef>
                <a:spcPct val="0"/>
              </a:spcBef>
              <a:spcAft>
                <a:spcPct val="0"/>
              </a:spcAft>
            </a:pPr>
            <a:r>
              <a:rPr lang="zh-CN" altLang="en-US" b="1" kern="0">
                <a:solidFill>
                  <a:schemeClr val="accent2"/>
                </a:solidFill>
                <a:latin typeface="+mn-ea"/>
                <a:cs typeface="+mn-ea"/>
              </a:rPr>
              <a:t>生理不适的症状</a:t>
            </a:r>
            <a:endParaRPr lang="zh-CN" altLang="en-US" b="1" kern="0">
              <a:solidFill>
                <a:schemeClr val="accent2"/>
              </a:solidFill>
              <a:latin typeface="+mn-ea"/>
              <a:cs typeface="+mn-ea"/>
            </a:endParaRPr>
          </a:p>
        </p:txBody>
      </p:sp>
      <p:sp>
        <p:nvSpPr>
          <p:cNvPr id="21" name="任意多边形: 形状 44"/>
          <p:cNvSpPr/>
          <p:nvPr>
            <p:custDataLst>
              <p:tags r:id="rId11"/>
            </p:custDataLst>
          </p:nvPr>
        </p:nvSpPr>
        <p:spPr>
          <a:xfrm>
            <a:off x="9522460" y="1069340"/>
            <a:ext cx="1709420" cy="1393190"/>
          </a:xfrm>
          <a:custGeom>
            <a:avLst/>
            <a:gdLst>
              <a:gd name="connsiteX0" fmla="*/ 121322 w 2188290"/>
              <a:gd name="connsiteY0" fmla="*/ 529008 h 1710940"/>
              <a:gd name="connsiteX1" fmla="*/ 107035 w 2188290"/>
              <a:gd name="connsiteY1" fmla="*/ 1105270 h 1710940"/>
              <a:gd name="connsiteX2" fmla="*/ 597572 w 2188290"/>
              <a:gd name="connsiteY2" fmla="*/ 1610095 h 1710940"/>
              <a:gd name="connsiteX3" fmla="*/ 1426247 w 2188290"/>
              <a:gd name="connsiteY3" fmla="*/ 1691058 h 1710940"/>
              <a:gd name="connsiteX4" fmla="*/ 1992985 w 2188290"/>
              <a:gd name="connsiteY4" fmla="*/ 1352920 h 1710940"/>
              <a:gd name="connsiteX5" fmla="*/ 2154910 w 2188290"/>
              <a:gd name="connsiteY5" fmla="*/ 624258 h 1710940"/>
              <a:gd name="connsiteX6" fmla="*/ 1402435 w 2188290"/>
              <a:gd name="connsiteY6" fmla="*/ 370 h 1710940"/>
              <a:gd name="connsiteX7" fmla="*/ 121322 w 2188290"/>
              <a:gd name="connsiteY7" fmla="*/ 529008 h 1710940"/>
              <a:gd name="connsiteX0-1" fmla="*/ 242326 w 2094982"/>
              <a:gd name="connsiteY0-2" fmla="*/ 331978 h 1718697"/>
              <a:gd name="connsiteX1-3" fmla="*/ 13727 w 2094982"/>
              <a:gd name="connsiteY1-4" fmla="*/ 1113027 h 1718697"/>
              <a:gd name="connsiteX2-5" fmla="*/ 504264 w 2094982"/>
              <a:gd name="connsiteY2-6" fmla="*/ 1617852 h 1718697"/>
              <a:gd name="connsiteX3-7" fmla="*/ 1332939 w 2094982"/>
              <a:gd name="connsiteY3-8" fmla="*/ 1698815 h 1718697"/>
              <a:gd name="connsiteX4-9" fmla="*/ 1899677 w 2094982"/>
              <a:gd name="connsiteY4-10" fmla="*/ 1360677 h 1718697"/>
              <a:gd name="connsiteX5-11" fmla="*/ 2061602 w 2094982"/>
              <a:gd name="connsiteY5-12" fmla="*/ 632015 h 1718697"/>
              <a:gd name="connsiteX6-13" fmla="*/ 1309127 w 2094982"/>
              <a:gd name="connsiteY6-14" fmla="*/ 8127 h 1718697"/>
              <a:gd name="connsiteX7-15" fmla="*/ 242326 w 2094982"/>
              <a:gd name="connsiteY7-16" fmla="*/ 331978 h 1718697"/>
              <a:gd name="connsiteX0-17" fmla="*/ 243881 w 2096537"/>
              <a:gd name="connsiteY0-18" fmla="*/ 334570 h 1721289"/>
              <a:gd name="connsiteX1-19" fmla="*/ 15282 w 2096537"/>
              <a:gd name="connsiteY1-20" fmla="*/ 1115619 h 1721289"/>
              <a:gd name="connsiteX2-21" fmla="*/ 505819 w 2096537"/>
              <a:gd name="connsiteY2-22" fmla="*/ 1620444 h 1721289"/>
              <a:gd name="connsiteX3-23" fmla="*/ 1334494 w 2096537"/>
              <a:gd name="connsiteY3-24" fmla="*/ 1701407 h 1721289"/>
              <a:gd name="connsiteX4-25" fmla="*/ 1901232 w 2096537"/>
              <a:gd name="connsiteY4-26" fmla="*/ 1363269 h 1721289"/>
              <a:gd name="connsiteX5-27" fmla="*/ 2063157 w 2096537"/>
              <a:gd name="connsiteY5-28" fmla="*/ 634607 h 1721289"/>
              <a:gd name="connsiteX6-29" fmla="*/ 1310682 w 2096537"/>
              <a:gd name="connsiteY6-30" fmla="*/ 10719 h 1721289"/>
              <a:gd name="connsiteX7-31" fmla="*/ 243881 w 2096537"/>
              <a:gd name="connsiteY7-32" fmla="*/ 334570 h 1721289"/>
              <a:gd name="connsiteX0-33" fmla="*/ 243881 w 2096537"/>
              <a:gd name="connsiteY0-34" fmla="*/ 330292 h 1717011"/>
              <a:gd name="connsiteX1-35" fmla="*/ 15282 w 2096537"/>
              <a:gd name="connsiteY1-36" fmla="*/ 1111341 h 1717011"/>
              <a:gd name="connsiteX2-37" fmla="*/ 505819 w 2096537"/>
              <a:gd name="connsiteY2-38" fmla="*/ 1616166 h 1717011"/>
              <a:gd name="connsiteX3-39" fmla="*/ 1334494 w 2096537"/>
              <a:gd name="connsiteY3-40" fmla="*/ 1697129 h 1717011"/>
              <a:gd name="connsiteX4-41" fmla="*/ 1901232 w 2096537"/>
              <a:gd name="connsiteY4-42" fmla="*/ 1358991 h 1717011"/>
              <a:gd name="connsiteX5-43" fmla="*/ 2063157 w 2096537"/>
              <a:gd name="connsiteY5-44" fmla="*/ 630329 h 1717011"/>
              <a:gd name="connsiteX6-45" fmla="*/ 1310682 w 2096537"/>
              <a:gd name="connsiteY6-46" fmla="*/ 6441 h 1717011"/>
              <a:gd name="connsiteX7-47" fmla="*/ 243881 w 2096537"/>
              <a:gd name="connsiteY7-48" fmla="*/ 330292 h 1717011"/>
              <a:gd name="connsiteX0-49" fmla="*/ 241858 w 2094514"/>
              <a:gd name="connsiteY0-50" fmla="*/ 314505 h 1701224"/>
              <a:gd name="connsiteX1-51" fmla="*/ 13259 w 2094514"/>
              <a:gd name="connsiteY1-52" fmla="*/ 1095554 h 1701224"/>
              <a:gd name="connsiteX2-53" fmla="*/ 503796 w 2094514"/>
              <a:gd name="connsiteY2-54" fmla="*/ 1600379 h 1701224"/>
              <a:gd name="connsiteX3-55" fmla="*/ 1332471 w 2094514"/>
              <a:gd name="connsiteY3-56" fmla="*/ 1681342 h 1701224"/>
              <a:gd name="connsiteX4-57" fmla="*/ 1899209 w 2094514"/>
              <a:gd name="connsiteY4-58" fmla="*/ 1343204 h 1701224"/>
              <a:gd name="connsiteX5-59" fmla="*/ 2061134 w 2094514"/>
              <a:gd name="connsiteY5-60" fmla="*/ 614542 h 1701224"/>
              <a:gd name="connsiteX6-61" fmla="*/ 1280084 w 2094514"/>
              <a:gd name="connsiteY6-62" fmla="*/ 4942 h 1701224"/>
              <a:gd name="connsiteX7-63" fmla="*/ 241858 w 2094514"/>
              <a:gd name="connsiteY7-64" fmla="*/ 314505 h 1701224"/>
              <a:gd name="connsiteX0-65" fmla="*/ 241858 w 2094514"/>
              <a:gd name="connsiteY0-66" fmla="*/ 320819 h 1707538"/>
              <a:gd name="connsiteX1-67" fmla="*/ 13259 w 2094514"/>
              <a:gd name="connsiteY1-68" fmla="*/ 1101868 h 1707538"/>
              <a:gd name="connsiteX2-69" fmla="*/ 503796 w 2094514"/>
              <a:gd name="connsiteY2-70" fmla="*/ 1606693 h 1707538"/>
              <a:gd name="connsiteX3-71" fmla="*/ 1332471 w 2094514"/>
              <a:gd name="connsiteY3-72" fmla="*/ 1687656 h 1707538"/>
              <a:gd name="connsiteX4-73" fmla="*/ 1899209 w 2094514"/>
              <a:gd name="connsiteY4-74" fmla="*/ 1349518 h 1707538"/>
              <a:gd name="connsiteX5-75" fmla="*/ 2061134 w 2094514"/>
              <a:gd name="connsiteY5-76" fmla="*/ 620856 h 1707538"/>
              <a:gd name="connsiteX6-77" fmla="*/ 1280084 w 2094514"/>
              <a:gd name="connsiteY6-78" fmla="*/ 11256 h 1707538"/>
              <a:gd name="connsiteX7-79" fmla="*/ 241858 w 2094514"/>
              <a:gd name="connsiteY7-80" fmla="*/ 320819 h 1707538"/>
              <a:gd name="connsiteX0-81" fmla="*/ 241858 w 2094514"/>
              <a:gd name="connsiteY0-82" fmla="*/ 325201 h 1711920"/>
              <a:gd name="connsiteX1-83" fmla="*/ 13259 w 2094514"/>
              <a:gd name="connsiteY1-84" fmla="*/ 1106250 h 1711920"/>
              <a:gd name="connsiteX2-85" fmla="*/ 503796 w 2094514"/>
              <a:gd name="connsiteY2-86" fmla="*/ 1611075 h 1711920"/>
              <a:gd name="connsiteX3-87" fmla="*/ 1332471 w 2094514"/>
              <a:gd name="connsiteY3-88" fmla="*/ 1692038 h 1711920"/>
              <a:gd name="connsiteX4-89" fmla="*/ 1899209 w 2094514"/>
              <a:gd name="connsiteY4-90" fmla="*/ 1353900 h 1711920"/>
              <a:gd name="connsiteX5-91" fmla="*/ 2061134 w 2094514"/>
              <a:gd name="connsiteY5-92" fmla="*/ 625238 h 1711920"/>
              <a:gd name="connsiteX6-93" fmla="*/ 1280084 w 2094514"/>
              <a:gd name="connsiteY6-94" fmla="*/ 15638 h 1711920"/>
              <a:gd name="connsiteX7-95" fmla="*/ 241858 w 2094514"/>
              <a:gd name="connsiteY7-96" fmla="*/ 325201 h 1711920"/>
              <a:gd name="connsiteX0-97" fmla="*/ 246195 w 2098851"/>
              <a:gd name="connsiteY0-98" fmla="*/ 325201 h 1705826"/>
              <a:gd name="connsiteX1-99" fmla="*/ 17596 w 2098851"/>
              <a:gd name="connsiteY1-100" fmla="*/ 1106250 h 1705826"/>
              <a:gd name="connsiteX2-101" fmla="*/ 574808 w 2098851"/>
              <a:gd name="connsiteY2-102" fmla="*/ 1587263 h 1705826"/>
              <a:gd name="connsiteX3-103" fmla="*/ 1336808 w 2098851"/>
              <a:gd name="connsiteY3-104" fmla="*/ 1692038 h 1705826"/>
              <a:gd name="connsiteX4-105" fmla="*/ 1903546 w 2098851"/>
              <a:gd name="connsiteY4-106" fmla="*/ 1353900 h 1705826"/>
              <a:gd name="connsiteX5-107" fmla="*/ 2065471 w 2098851"/>
              <a:gd name="connsiteY5-108" fmla="*/ 625238 h 1705826"/>
              <a:gd name="connsiteX6-109" fmla="*/ 1284421 w 2098851"/>
              <a:gd name="connsiteY6-110" fmla="*/ 15638 h 1705826"/>
              <a:gd name="connsiteX7-111" fmla="*/ 246195 w 2098851"/>
              <a:gd name="connsiteY7-112" fmla="*/ 325201 h 1705826"/>
              <a:gd name="connsiteX0-113" fmla="*/ 246195 w 2098851"/>
              <a:gd name="connsiteY0-114" fmla="*/ 325201 h 1701589"/>
              <a:gd name="connsiteX1-115" fmla="*/ 17596 w 2098851"/>
              <a:gd name="connsiteY1-116" fmla="*/ 1106250 h 1701589"/>
              <a:gd name="connsiteX2-117" fmla="*/ 574808 w 2098851"/>
              <a:gd name="connsiteY2-118" fmla="*/ 1587263 h 1701589"/>
              <a:gd name="connsiteX3-119" fmla="*/ 1336808 w 2098851"/>
              <a:gd name="connsiteY3-120" fmla="*/ 1692038 h 1701589"/>
              <a:gd name="connsiteX4-121" fmla="*/ 1903546 w 2098851"/>
              <a:gd name="connsiteY4-122" fmla="*/ 1353900 h 1701589"/>
              <a:gd name="connsiteX5-123" fmla="*/ 2065471 w 2098851"/>
              <a:gd name="connsiteY5-124" fmla="*/ 625238 h 1701589"/>
              <a:gd name="connsiteX6-125" fmla="*/ 1284421 w 2098851"/>
              <a:gd name="connsiteY6-126" fmla="*/ 15638 h 1701589"/>
              <a:gd name="connsiteX7-127" fmla="*/ 246195 w 2098851"/>
              <a:gd name="connsiteY7-128" fmla="*/ 325201 h 1701589"/>
              <a:gd name="connsiteX0-129" fmla="*/ 200636 w 2053292"/>
              <a:gd name="connsiteY0-130" fmla="*/ 325244 h 1705765"/>
              <a:gd name="connsiteX1-131" fmla="*/ 24425 w 2053292"/>
              <a:gd name="connsiteY1-132" fmla="*/ 1111055 h 1705765"/>
              <a:gd name="connsiteX2-133" fmla="*/ 529249 w 2053292"/>
              <a:gd name="connsiteY2-134" fmla="*/ 1587306 h 1705765"/>
              <a:gd name="connsiteX3-135" fmla="*/ 1291249 w 2053292"/>
              <a:gd name="connsiteY3-136" fmla="*/ 1692081 h 1705765"/>
              <a:gd name="connsiteX4-137" fmla="*/ 1857987 w 2053292"/>
              <a:gd name="connsiteY4-138" fmla="*/ 1353943 h 1705765"/>
              <a:gd name="connsiteX5-139" fmla="*/ 2019912 w 2053292"/>
              <a:gd name="connsiteY5-140" fmla="*/ 625281 h 1705765"/>
              <a:gd name="connsiteX6-141" fmla="*/ 1238862 w 2053292"/>
              <a:gd name="connsiteY6-142" fmla="*/ 15681 h 1705765"/>
              <a:gd name="connsiteX7-143" fmla="*/ 200636 w 2053292"/>
              <a:gd name="connsiteY7-144" fmla="*/ 325244 h 1705765"/>
              <a:gd name="connsiteX0-145" fmla="*/ 227864 w 2080520"/>
              <a:gd name="connsiteY0-146" fmla="*/ 325244 h 1705765"/>
              <a:gd name="connsiteX1-147" fmla="*/ 51653 w 2080520"/>
              <a:gd name="connsiteY1-148" fmla="*/ 1111055 h 1705765"/>
              <a:gd name="connsiteX2-149" fmla="*/ 556477 w 2080520"/>
              <a:gd name="connsiteY2-150" fmla="*/ 1587306 h 1705765"/>
              <a:gd name="connsiteX3-151" fmla="*/ 1318477 w 2080520"/>
              <a:gd name="connsiteY3-152" fmla="*/ 1692081 h 1705765"/>
              <a:gd name="connsiteX4-153" fmla="*/ 1885215 w 2080520"/>
              <a:gd name="connsiteY4-154" fmla="*/ 1353943 h 1705765"/>
              <a:gd name="connsiteX5-155" fmla="*/ 2047140 w 2080520"/>
              <a:gd name="connsiteY5-156" fmla="*/ 625281 h 1705765"/>
              <a:gd name="connsiteX6-157" fmla="*/ 1266090 w 2080520"/>
              <a:gd name="connsiteY6-158" fmla="*/ 15681 h 1705765"/>
              <a:gd name="connsiteX7-159" fmla="*/ 227864 w 2080520"/>
              <a:gd name="connsiteY7-160" fmla="*/ 325244 h 1705765"/>
              <a:gd name="connsiteX0-161" fmla="*/ 202024 w 2054680"/>
              <a:gd name="connsiteY0-162" fmla="*/ 325244 h 1716500"/>
              <a:gd name="connsiteX1-163" fmla="*/ 25813 w 2054680"/>
              <a:gd name="connsiteY1-164" fmla="*/ 1111055 h 1716500"/>
              <a:gd name="connsiteX2-165" fmla="*/ 549687 w 2054680"/>
              <a:gd name="connsiteY2-166" fmla="*/ 1625406 h 1716500"/>
              <a:gd name="connsiteX3-167" fmla="*/ 1292637 w 2054680"/>
              <a:gd name="connsiteY3-168" fmla="*/ 1692081 h 1716500"/>
              <a:gd name="connsiteX4-169" fmla="*/ 1859375 w 2054680"/>
              <a:gd name="connsiteY4-170" fmla="*/ 1353943 h 1716500"/>
              <a:gd name="connsiteX5-171" fmla="*/ 2021300 w 2054680"/>
              <a:gd name="connsiteY5-172" fmla="*/ 625281 h 1716500"/>
              <a:gd name="connsiteX6-173" fmla="*/ 1240250 w 2054680"/>
              <a:gd name="connsiteY6-174" fmla="*/ 15681 h 1716500"/>
              <a:gd name="connsiteX7-175" fmla="*/ 202024 w 2054680"/>
              <a:gd name="connsiteY7-176" fmla="*/ 325244 h 1716500"/>
              <a:gd name="connsiteX0-177" fmla="*/ 382913 w 2030782"/>
              <a:gd name="connsiteY0-178" fmla="*/ 353521 h 1706677"/>
              <a:gd name="connsiteX1-179" fmla="*/ 1915 w 2030782"/>
              <a:gd name="connsiteY1-180" fmla="*/ 1101232 h 1706677"/>
              <a:gd name="connsiteX2-181" fmla="*/ 525789 w 2030782"/>
              <a:gd name="connsiteY2-182" fmla="*/ 1615583 h 1706677"/>
              <a:gd name="connsiteX3-183" fmla="*/ 1268739 w 2030782"/>
              <a:gd name="connsiteY3-184" fmla="*/ 1682258 h 1706677"/>
              <a:gd name="connsiteX4-185" fmla="*/ 1835477 w 2030782"/>
              <a:gd name="connsiteY4-186" fmla="*/ 1344120 h 1706677"/>
              <a:gd name="connsiteX5-187" fmla="*/ 1997402 w 2030782"/>
              <a:gd name="connsiteY5-188" fmla="*/ 615458 h 1706677"/>
              <a:gd name="connsiteX6-189" fmla="*/ 1216352 w 2030782"/>
              <a:gd name="connsiteY6-190" fmla="*/ 5858 h 1706677"/>
              <a:gd name="connsiteX7-191" fmla="*/ 382913 w 2030782"/>
              <a:gd name="connsiteY7-192" fmla="*/ 353521 h 1706677"/>
              <a:gd name="connsiteX0-193" fmla="*/ 382855 w 2030724"/>
              <a:gd name="connsiteY0-194" fmla="*/ 302371 h 1655527"/>
              <a:gd name="connsiteX1-195" fmla="*/ 1857 w 2030724"/>
              <a:gd name="connsiteY1-196" fmla="*/ 1050082 h 1655527"/>
              <a:gd name="connsiteX2-197" fmla="*/ 525731 w 2030724"/>
              <a:gd name="connsiteY2-198" fmla="*/ 1564433 h 1655527"/>
              <a:gd name="connsiteX3-199" fmla="*/ 1268681 w 2030724"/>
              <a:gd name="connsiteY3-200" fmla="*/ 1631108 h 1655527"/>
              <a:gd name="connsiteX4-201" fmla="*/ 1835419 w 2030724"/>
              <a:gd name="connsiteY4-202" fmla="*/ 1292970 h 1655527"/>
              <a:gd name="connsiteX5-203" fmla="*/ 1997344 w 2030724"/>
              <a:gd name="connsiteY5-204" fmla="*/ 564308 h 1655527"/>
              <a:gd name="connsiteX6-205" fmla="*/ 1173432 w 2030724"/>
              <a:gd name="connsiteY6-206" fmla="*/ 7095 h 1655527"/>
              <a:gd name="connsiteX7-207" fmla="*/ 382855 w 2030724"/>
              <a:gd name="connsiteY7-208" fmla="*/ 302371 h 1655527"/>
              <a:gd name="connsiteX0-209" fmla="*/ 382855 w 2030724"/>
              <a:gd name="connsiteY0-210" fmla="*/ 299998 h 1653154"/>
              <a:gd name="connsiteX1-211" fmla="*/ 1857 w 2030724"/>
              <a:gd name="connsiteY1-212" fmla="*/ 1047709 h 1653154"/>
              <a:gd name="connsiteX2-213" fmla="*/ 525731 w 2030724"/>
              <a:gd name="connsiteY2-214" fmla="*/ 1562060 h 1653154"/>
              <a:gd name="connsiteX3-215" fmla="*/ 1268681 w 2030724"/>
              <a:gd name="connsiteY3-216" fmla="*/ 1628735 h 1653154"/>
              <a:gd name="connsiteX4-217" fmla="*/ 1835419 w 2030724"/>
              <a:gd name="connsiteY4-218" fmla="*/ 1290597 h 1653154"/>
              <a:gd name="connsiteX5-219" fmla="*/ 1997344 w 2030724"/>
              <a:gd name="connsiteY5-220" fmla="*/ 561935 h 1653154"/>
              <a:gd name="connsiteX6-221" fmla="*/ 1173432 w 2030724"/>
              <a:gd name="connsiteY6-222" fmla="*/ 4722 h 1653154"/>
              <a:gd name="connsiteX7-223" fmla="*/ 382855 w 2030724"/>
              <a:gd name="connsiteY7-224" fmla="*/ 299998 h 1653154"/>
              <a:gd name="connsiteX0-225" fmla="*/ 382879 w 2030748"/>
              <a:gd name="connsiteY0-226" fmla="*/ 342430 h 1695586"/>
              <a:gd name="connsiteX1-227" fmla="*/ 1881 w 2030748"/>
              <a:gd name="connsiteY1-228" fmla="*/ 1090141 h 1695586"/>
              <a:gd name="connsiteX2-229" fmla="*/ 525755 w 2030748"/>
              <a:gd name="connsiteY2-230" fmla="*/ 1604492 h 1695586"/>
              <a:gd name="connsiteX3-231" fmla="*/ 1268705 w 2030748"/>
              <a:gd name="connsiteY3-232" fmla="*/ 1671167 h 1695586"/>
              <a:gd name="connsiteX4-233" fmla="*/ 1835443 w 2030748"/>
              <a:gd name="connsiteY4-234" fmla="*/ 1333029 h 1695586"/>
              <a:gd name="connsiteX5-235" fmla="*/ 1997368 w 2030748"/>
              <a:gd name="connsiteY5-236" fmla="*/ 604367 h 1695586"/>
              <a:gd name="connsiteX6-237" fmla="*/ 1192506 w 2030748"/>
              <a:gd name="connsiteY6-238" fmla="*/ 4291 h 1695586"/>
              <a:gd name="connsiteX7-239" fmla="*/ 382879 w 2030748"/>
              <a:gd name="connsiteY7-240" fmla="*/ 342430 h 1695586"/>
              <a:gd name="connsiteX0-241" fmla="*/ 382879 w 2030748"/>
              <a:gd name="connsiteY0-242" fmla="*/ 338170 h 1691326"/>
              <a:gd name="connsiteX1-243" fmla="*/ 1881 w 2030748"/>
              <a:gd name="connsiteY1-244" fmla="*/ 1085881 h 1691326"/>
              <a:gd name="connsiteX2-245" fmla="*/ 525755 w 2030748"/>
              <a:gd name="connsiteY2-246" fmla="*/ 1600232 h 1691326"/>
              <a:gd name="connsiteX3-247" fmla="*/ 1268705 w 2030748"/>
              <a:gd name="connsiteY3-248" fmla="*/ 1666907 h 1691326"/>
              <a:gd name="connsiteX4-249" fmla="*/ 1835443 w 2030748"/>
              <a:gd name="connsiteY4-250" fmla="*/ 1328769 h 1691326"/>
              <a:gd name="connsiteX5-251" fmla="*/ 1997368 w 2030748"/>
              <a:gd name="connsiteY5-252" fmla="*/ 600107 h 1691326"/>
              <a:gd name="connsiteX6-253" fmla="*/ 1192506 w 2030748"/>
              <a:gd name="connsiteY6-254" fmla="*/ 31 h 1691326"/>
              <a:gd name="connsiteX7-255" fmla="*/ 382879 w 2030748"/>
              <a:gd name="connsiteY7-256" fmla="*/ 338170 h 1691326"/>
              <a:gd name="connsiteX0-257" fmla="*/ 382879 w 2030748"/>
              <a:gd name="connsiteY0-258" fmla="*/ 341208 h 1694364"/>
              <a:gd name="connsiteX1-259" fmla="*/ 1881 w 2030748"/>
              <a:gd name="connsiteY1-260" fmla="*/ 1088919 h 1694364"/>
              <a:gd name="connsiteX2-261" fmla="*/ 525755 w 2030748"/>
              <a:gd name="connsiteY2-262" fmla="*/ 1603270 h 1694364"/>
              <a:gd name="connsiteX3-263" fmla="*/ 1268705 w 2030748"/>
              <a:gd name="connsiteY3-264" fmla="*/ 1669945 h 1694364"/>
              <a:gd name="connsiteX4-265" fmla="*/ 1835443 w 2030748"/>
              <a:gd name="connsiteY4-266" fmla="*/ 1331807 h 1694364"/>
              <a:gd name="connsiteX5-267" fmla="*/ 1997368 w 2030748"/>
              <a:gd name="connsiteY5-268" fmla="*/ 603145 h 1694364"/>
              <a:gd name="connsiteX6-269" fmla="*/ 1192506 w 2030748"/>
              <a:gd name="connsiteY6-270" fmla="*/ 3069 h 1694364"/>
              <a:gd name="connsiteX7-271" fmla="*/ 382879 w 2030748"/>
              <a:gd name="connsiteY7-272" fmla="*/ 341208 h 1694364"/>
              <a:gd name="connsiteX0-273" fmla="*/ 382879 w 2030748"/>
              <a:gd name="connsiteY0-274" fmla="*/ 338286 h 1691442"/>
              <a:gd name="connsiteX1-275" fmla="*/ 1881 w 2030748"/>
              <a:gd name="connsiteY1-276" fmla="*/ 1085997 h 1691442"/>
              <a:gd name="connsiteX2-277" fmla="*/ 525755 w 2030748"/>
              <a:gd name="connsiteY2-278" fmla="*/ 1600348 h 1691442"/>
              <a:gd name="connsiteX3-279" fmla="*/ 1268705 w 2030748"/>
              <a:gd name="connsiteY3-280" fmla="*/ 1667023 h 1691442"/>
              <a:gd name="connsiteX4-281" fmla="*/ 1835443 w 2030748"/>
              <a:gd name="connsiteY4-282" fmla="*/ 1328885 h 1691442"/>
              <a:gd name="connsiteX5-283" fmla="*/ 1997368 w 2030748"/>
              <a:gd name="connsiteY5-284" fmla="*/ 600223 h 1691442"/>
              <a:gd name="connsiteX6-285" fmla="*/ 1192506 w 2030748"/>
              <a:gd name="connsiteY6-286" fmla="*/ 147 h 1691442"/>
              <a:gd name="connsiteX7-287" fmla="*/ 382879 w 2030748"/>
              <a:gd name="connsiteY7-288" fmla="*/ 338286 h 1691442"/>
              <a:gd name="connsiteX0-289" fmla="*/ 288678 w 2036559"/>
              <a:gd name="connsiteY0-290" fmla="*/ 444582 h 1692963"/>
              <a:gd name="connsiteX1-291" fmla="*/ 7692 w 2036559"/>
              <a:gd name="connsiteY1-292" fmla="*/ 1087518 h 1692963"/>
              <a:gd name="connsiteX2-293" fmla="*/ 531566 w 2036559"/>
              <a:gd name="connsiteY2-294" fmla="*/ 1601869 h 1692963"/>
              <a:gd name="connsiteX3-295" fmla="*/ 1274516 w 2036559"/>
              <a:gd name="connsiteY3-296" fmla="*/ 1668544 h 1692963"/>
              <a:gd name="connsiteX4-297" fmla="*/ 1841254 w 2036559"/>
              <a:gd name="connsiteY4-298" fmla="*/ 1330406 h 1692963"/>
              <a:gd name="connsiteX5-299" fmla="*/ 2003179 w 2036559"/>
              <a:gd name="connsiteY5-300" fmla="*/ 601744 h 1692963"/>
              <a:gd name="connsiteX6-301" fmla="*/ 1198317 w 2036559"/>
              <a:gd name="connsiteY6-302" fmla="*/ 1668 h 1692963"/>
              <a:gd name="connsiteX7-303" fmla="*/ 288678 w 2036559"/>
              <a:gd name="connsiteY7-304" fmla="*/ 444582 h 1692963"/>
              <a:gd name="connsiteX0-305" fmla="*/ 286429 w 2034310"/>
              <a:gd name="connsiteY0-306" fmla="*/ 444689 h 1693070"/>
              <a:gd name="connsiteX1-307" fmla="*/ 5443 w 2034310"/>
              <a:gd name="connsiteY1-308" fmla="*/ 1087625 h 1693070"/>
              <a:gd name="connsiteX2-309" fmla="*/ 529317 w 2034310"/>
              <a:gd name="connsiteY2-310" fmla="*/ 1601976 h 1693070"/>
              <a:gd name="connsiteX3-311" fmla="*/ 1272267 w 2034310"/>
              <a:gd name="connsiteY3-312" fmla="*/ 1668651 h 1693070"/>
              <a:gd name="connsiteX4-313" fmla="*/ 1839005 w 2034310"/>
              <a:gd name="connsiteY4-314" fmla="*/ 1330513 h 1693070"/>
              <a:gd name="connsiteX5-315" fmla="*/ 2000930 w 2034310"/>
              <a:gd name="connsiteY5-316" fmla="*/ 601851 h 1693070"/>
              <a:gd name="connsiteX6-317" fmla="*/ 1196068 w 2034310"/>
              <a:gd name="connsiteY6-318" fmla="*/ 1775 h 1693070"/>
              <a:gd name="connsiteX7-319" fmla="*/ 286429 w 2034310"/>
              <a:gd name="connsiteY7-320" fmla="*/ 444689 h 1693070"/>
              <a:gd name="connsiteX0-321" fmla="*/ 286429 w 2034310"/>
              <a:gd name="connsiteY0-322" fmla="*/ 443013 h 1691394"/>
              <a:gd name="connsiteX1-323" fmla="*/ 5443 w 2034310"/>
              <a:gd name="connsiteY1-324" fmla="*/ 1085949 h 1691394"/>
              <a:gd name="connsiteX2-325" fmla="*/ 529317 w 2034310"/>
              <a:gd name="connsiteY2-326" fmla="*/ 1600300 h 1691394"/>
              <a:gd name="connsiteX3-327" fmla="*/ 1272267 w 2034310"/>
              <a:gd name="connsiteY3-328" fmla="*/ 1666975 h 1691394"/>
              <a:gd name="connsiteX4-329" fmla="*/ 1839005 w 2034310"/>
              <a:gd name="connsiteY4-330" fmla="*/ 1328837 h 1691394"/>
              <a:gd name="connsiteX5-331" fmla="*/ 2000930 w 2034310"/>
              <a:gd name="connsiteY5-332" fmla="*/ 600175 h 1691394"/>
              <a:gd name="connsiteX6-333" fmla="*/ 1196068 w 2034310"/>
              <a:gd name="connsiteY6-334" fmla="*/ 99 h 1691394"/>
              <a:gd name="connsiteX7-335" fmla="*/ 286429 w 2034310"/>
              <a:gd name="connsiteY7-336" fmla="*/ 443013 h 1691394"/>
              <a:gd name="connsiteX0-337" fmla="*/ 286429 w 2034310"/>
              <a:gd name="connsiteY0-338" fmla="*/ 443429 h 1691810"/>
              <a:gd name="connsiteX1-339" fmla="*/ 5443 w 2034310"/>
              <a:gd name="connsiteY1-340" fmla="*/ 1086365 h 1691810"/>
              <a:gd name="connsiteX2-341" fmla="*/ 529317 w 2034310"/>
              <a:gd name="connsiteY2-342" fmla="*/ 1600716 h 1691810"/>
              <a:gd name="connsiteX3-343" fmla="*/ 1272267 w 2034310"/>
              <a:gd name="connsiteY3-344" fmla="*/ 1667391 h 1691810"/>
              <a:gd name="connsiteX4-345" fmla="*/ 1839005 w 2034310"/>
              <a:gd name="connsiteY4-346" fmla="*/ 1329253 h 1691810"/>
              <a:gd name="connsiteX5-347" fmla="*/ 2000930 w 2034310"/>
              <a:gd name="connsiteY5-348" fmla="*/ 600591 h 1691810"/>
              <a:gd name="connsiteX6-349" fmla="*/ 1196068 w 2034310"/>
              <a:gd name="connsiteY6-350" fmla="*/ 515 h 1691810"/>
              <a:gd name="connsiteX7-351" fmla="*/ 286429 w 2034310"/>
              <a:gd name="connsiteY7-352" fmla="*/ 443429 h 1691810"/>
              <a:gd name="connsiteX0-353" fmla="*/ 286429 w 2033604"/>
              <a:gd name="connsiteY0-354" fmla="*/ 443429 h 1684790"/>
              <a:gd name="connsiteX1-355" fmla="*/ 5443 w 2033604"/>
              <a:gd name="connsiteY1-356" fmla="*/ 1086365 h 1684790"/>
              <a:gd name="connsiteX2-357" fmla="*/ 529317 w 2033604"/>
              <a:gd name="connsiteY2-358" fmla="*/ 1600716 h 1684790"/>
              <a:gd name="connsiteX3-359" fmla="*/ 1305605 w 2033604"/>
              <a:gd name="connsiteY3-360" fmla="*/ 1657866 h 1684790"/>
              <a:gd name="connsiteX4-361" fmla="*/ 1839005 w 2033604"/>
              <a:gd name="connsiteY4-362" fmla="*/ 1329253 h 1684790"/>
              <a:gd name="connsiteX5-363" fmla="*/ 2000930 w 2033604"/>
              <a:gd name="connsiteY5-364" fmla="*/ 600591 h 1684790"/>
              <a:gd name="connsiteX6-365" fmla="*/ 1196068 w 2033604"/>
              <a:gd name="connsiteY6-366" fmla="*/ 515 h 1684790"/>
              <a:gd name="connsiteX7-367" fmla="*/ 286429 w 2033604"/>
              <a:gd name="connsiteY7-368" fmla="*/ 443429 h 1684790"/>
              <a:gd name="connsiteX0-369" fmla="*/ 286429 w 2030609"/>
              <a:gd name="connsiteY0-370" fmla="*/ 443429 h 1686181"/>
              <a:gd name="connsiteX1-371" fmla="*/ 5443 w 2030609"/>
              <a:gd name="connsiteY1-372" fmla="*/ 1086365 h 1686181"/>
              <a:gd name="connsiteX2-373" fmla="*/ 529317 w 2030609"/>
              <a:gd name="connsiteY2-374" fmla="*/ 1600716 h 1686181"/>
              <a:gd name="connsiteX3-375" fmla="*/ 1305605 w 2030609"/>
              <a:gd name="connsiteY3-376" fmla="*/ 1657866 h 1686181"/>
              <a:gd name="connsiteX4-377" fmla="*/ 1815192 w 2030609"/>
              <a:gd name="connsiteY4-378" fmla="*/ 1310203 h 1686181"/>
              <a:gd name="connsiteX5-379" fmla="*/ 2000930 w 2030609"/>
              <a:gd name="connsiteY5-380" fmla="*/ 600591 h 1686181"/>
              <a:gd name="connsiteX6-381" fmla="*/ 1196068 w 2030609"/>
              <a:gd name="connsiteY6-382" fmla="*/ 515 h 1686181"/>
              <a:gd name="connsiteX7-383" fmla="*/ 286429 w 2030609"/>
              <a:gd name="connsiteY7-384" fmla="*/ 443429 h 1686181"/>
              <a:gd name="connsiteX0-385" fmla="*/ 286429 w 2036425"/>
              <a:gd name="connsiteY0-386" fmla="*/ 443429 h 1686181"/>
              <a:gd name="connsiteX1-387" fmla="*/ 5443 w 2036425"/>
              <a:gd name="connsiteY1-388" fmla="*/ 1086365 h 1686181"/>
              <a:gd name="connsiteX2-389" fmla="*/ 529317 w 2036425"/>
              <a:gd name="connsiteY2-390" fmla="*/ 1600716 h 1686181"/>
              <a:gd name="connsiteX3-391" fmla="*/ 1305605 w 2036425"/>
              <a:gd name="connsiteY3-392" fmla="*/ 1657866 h 1686181"/>
              <a:gd name="connsiteX4-393" fmla="*/ 1815192 w 2036425"/>
              <a:gd name="connsiteY4-394" fmla="*/ 1310203 h 1686181"/>
              <a:gd name="connsiteX5-395" fmla="*/ 2000930 w 2036425"/>
              <a:gd name="connsiteY5-396" fmla="*/ 600591 h 1686181"/>
              <a:gd name="connsiteX6-397" fmla="*/ 1196068 w 2036425"/>
              <a:gd name="connsiteY6-398" fmla="*/ 515 h 1686181"/>
              <a:gd name="connsiteX7-399" fmla="*/ 286429 w 2036425"/>
              <a:gd name="connsiteY7-400" fmla="*/ 443429 h 1686181"/>
              <a:gd name="connsiteX0-401" fmla="*/ 286429 w 2005089"/>
              <a:gd name="connsiteY0-402" fmla="*/ 443896 h 1686648"/>
              <a:gd name="connsiteX1-403" fmla="*/ 5443 w 2005089"/>
              <a:gd name="connsiteY1-404" fmla="*/ 1086832 h 1686648"/>
              <a:gd name="connsiteX2-405" fmla="*/ 529317 w 2005089"/>
              <a:gd name="connsiteY2-406" fmla="*/ 1601183 h 1686648"/>
              <a:gd name="connsiteX3-407" fmla="*/ 1305605 w 2005089"/>
              <a:gd name="connsiteY3-408" fmla="*/ 1658333 h 1686648"/>
              <a:gd name="connsiteX4-409" fmla="*/ 1815192 w 2005089"/>
              <a:gd name="connsiteY4-410" fmla="*/ 1310670 h 1686648"/>
              <a:gd name="connsiteX5-411" fmla="*/ 1972355 w 2005089"/>
              <a:gd name="connsiteY5-412" fmla="*/ 558196 h 1686648"/>
              <a:gd name="connsiteX6-413" fmla="*/ 1196068 w 2005089"/>
              <a:gd name="connsiteY6-414" fmla="*/ 982 h 1686648"/>
              <a:gd name="connsiteX7-415" fmla="*/ 286429 w 2005089"/>
              <a:gd name="connsiteY7-416" fmla="*/ 443896 h 1686648"/>
              <a:gd name="connsiteX0-417" fmla="*/ 286429 w 2005089"/>
              <a:gd name="connsiteY0-418" fmla="*/ 442964 h 1685716"/>
              <a:gd name="connsiteX1-419" fmla="*/ 5443 w 2005089"/>
              <a:gd name="connsiteY1-420" fmla="*/ 1085900 h 1685716"/>
              <a:gd name="connsiteX2-421" fmla="*/ 529317 w 2005089"/>
              <a:gd name="connsiteY2-422" fmla="*/ 1600251 h 1685716"/>
              <a:gd name="connsiteX3-423" fmla="*/ 1305605 w 2005089"/>
              <a:gd name="connsiteY3-424" fmla="*/ 1657401 h 1685716"/>
              <a:gd name="connsiteX4-425" fmla="*/ 1815192 w 2005089"/>
              <a:gd name="connsiteY4-426" fmla="*/ 1309738 h 1685716"/>
              <a:gd name="connsiteX5-427" fmla="*/ 1972355 w 2005089"/>
              <a:gd name="connsiteY5-428" fmla="*/ 557264 h 1685716"/>
              <a:gd name="connsiteX6-429" fmla="*/ 1196068 w 2005089"/>
              <a:gd name="connsiteY6-430" fmla="*/ 50 h 1685716"/>
              <a:gd name="connsiteX7-431" fmla="*/ 286429 w 2005089"/>
              <a:gd name="connsiteY7-432" fmla="*/ 442964 h 1685716"/>
              <a:gd name="connsiteX0-433" fmla="*/ 238900 w 1957560"/>
              <a:gd name="connsiteY0-434" fmla="*/ 442964 h 1680687"/>
              <a:gd name="connsiteX1-435" fmla="*/ 10301 w 1957560"/>
              <a:gd name="connsiteY1-436" fmla="*/ 1209725 h 1680687"/>
              <a:gd name="connsiteX2-437" fmla="*/ 481788 w 1957560"/>
              <a:gd name="connsiteY2-438" fmla="*/ 1600251 h 1680687"/>
              <a:gd name="connsiteX3-439" fmla="*/ 1258076 w 1957560"/>
              <a:gd name="connsiteY3-440" fmla="*/ 1657401 h 1680687"/>
              <a:gd name="connsiteX4-441" fmla="*/ 1767663 w 1957560"/>
              <a:gd name="connsiteY4-442" fmla="*/ 1309738 h 1680687"/>
              <a:gd name="connsiteX5-443" fmla="*/ 1924826 w 1957560"/>
              <a:gd name="connsiteY5-444" fmla="*/ 557264 h 1680687"/>
              <a:gd name="connsiteX6-445" fmla="*/ 1148539 w 1957560"/>
              <a:gd name="connsiteY6-446" fmla="*/ 50 h 1680687"/>
              <a:gd name="connsiteX7-447" fmla="*/ 238900 w 1957560"/>
              <a:gd name="connsiteY7-448" fmla="*/ 442964 h 1680687"/>
              <a:gd name="connsiteX0-449" fmla="*/ 255227 w 1973887"/>
              <a:gd name="connsiteY0-450" fmla="*/ 442964 h 1680687"/>
              <a:gd name="connsiteX1-451" fmla="*/ 26628 w 1973887"/>
              <a:gd name="connsiteY1-452" fmla="*/ 1209725 h 1680687"/>
              <a:gd name="connsiteX2-453" fmla="*/ 498115 w 1973887"/>
              <a:gd name="connsiteY2-454" fmla="*/ 1600251 h 1680687"/>
              <a:gd name="connsiteX3-455" fmla="*/ 1274403 w 1973887"/>
              <a:gd name="connsiteY3-456" fmla="*/ 1657401 h 1680687"/>
              <a:gd name="connsiteX4-457" fmla="*/ 1783990 w 1973887"/>
              <a:gd name="connsiteY4-458" fmla="*/ 1309738 h 1680687"/>
              <a:gd name="connsiteX5-459" fmla="*/ 1941153 w 1973887"/>
              <a:gd name="connsiteY5-460" fmla="*/ 557264 h 1680687"/>
              <a:gd name="connsiteX6-461" fmla="*/ 1164866 w 1973887"/>
              <a:gd name="connsiteY6-462" fmla="*/ 50 h 1680687"/>
              <a:gd name="connsiteX7-463" fmla="*/ 255227 w 1973887"/>
              <a:gd name="connsiteY7-464" fmla="*/ 442964 h 1680687"/>
              <a:gd name="connsiteX0-465" fmla="*/ 276822 w 1995482"/>
              <a:gd name="connsiteY0-466" fmla="*/ 442964 h 1680687"/>
              <a:gd name="connsiteX1-467" fmla="*/ 48223 w 1995482"/>
              <a:gd name="connsiteY1-468" fmla="*/ 1209725 h 1680687"/>
              <a:gd name="connsiteX2-469" fmla="*/ 519710 w 1995482"/>
              <a:gd name="connsiteY2-470" fmla="*/ 1600251 h 1680687"/>
              <a:gd name="connsiteX3-471" fmla="*/ 1295998 w 1995482"/>
              <a:gd name="connsiteY3-472" fmla="*/ 1657401 h 1680687"/>
              <a:gd name="connsiteX4-473" fmla="*/ 1805585 w 1995482"/>
              <a:gd name="connsiteY4-474" fmla="*/ 1309738 h 1680687"/>
              <a:gd name="connsiteX5-475" fmla="*/ 1962748 w 1995482"/>
              <a:gd name="connsiteY5-476" fmla="*/ 557264 h 1680687"/>
              <a:gd name="connsiteX6-477" fmla="*/ 1186461 w 1995482"/>
              <a:gd name="connsiteY6-478" fmla="*/ 50 h 1680687"/>
              <a:gd name="connsiteX7-479" fmla="*/ 276822 w 1995482"/>
              <a:gd name="connsiteY7-480" fmla="*/ 442964 h 1680687"/>
              <a:gd name="connsiteX0-481" fmla="*/ 240883 w 1959543"/>
              <a:gd name="connsiteY0-482" fmla="*/ 442964 h 1680687"/>
              <a:gd name="connsiteX1-483" fmla="*/ 12284 w 1959543"/>
              <a:gd name="connsiteY1-484" fmla="*/ 1209725 h 1680687"/>
              <a:gd name="connsiteX2-485" fmla="*/ 517109 w 1959543"/>
              <a:gd name="connsiteY2-486" fmla="*/ 1600251 h 1680687"/>
              <a:gd name="connsiteX3-487" fmla="*/ 1260059 w 1959543"/>
              <a:gd name="connsiteY3-488" fmla="*/ 1657401 h 1680687"/>
              <a:gd name="connsiteX4-489" fmla="*/ 1769646 w 1959543"/>
              <a:gd name="connsiteY4-490" fmla="*/ 1309738 h 1680687"/>
              <a:gd name="connsiteX5-491" fmla="*/ 1926809 w 1959543"/>
              <a:gd name="connsiteY5-492" fmla="*/ 557264 h 1680687"/>
              <a:gd name="connsiteX6-493" fmla="*/ 1150522 w 1959543"/>
              <a:gd name="connsiteY6-494" fmla="*/ 50 h 1680687"/>
              <a:gd name="connsiteX7-495" fmla="*/ 240883 w 1959543"/>
              <a:gd name="connsiteY7-496" fmla="*/ 442964 h 1680687"/>
              <a:gd name="connsiteX0-497" fmla="*/ 248033 w 1966693"/>
              <a:gd name="connsiteY0-498" fmla="*/ 442964 h 1680687"/>
              <a:gd name="connsiteX1-499" fmla="*/ 19434 w 1966693"/>
              <a:gd name="connsiteY1-500" fmla="*/ 1209725 h 1680687"/>
              <a:gd name="connsiteX2-501" fmla="*/ 524259 w 1966693"/>
              <a:gd name="connsiteY2-502" fmla="*/ 1600251 h 1680687"/>
              <a:gd name="connsiteX3-503" fmla="*/ 1267209 w 1966693"/>
              <a:gd name="connsiteY3-504" fmla="*/ 1657401 h 1680687"/>
              <a:gd name="connsiteX4-505" fmla="*/ 1776796 w 1966693"/>
              <a:gd name="connsiteY4-506" fmla="*/ 1309738 h 1680687"/>
              <a:gd name="connsiteX5-507" fmla="*/ 1933959 w 1966693"/>
              <a:gd name="connsiteY5-508" fmla="*/ 557264 h 1680687"/>
              <a:gd name="connsiteX6-509" fmla="*/ 1157672 w 1966693"/>
              <a:gd name="connsiteY6-510" fmla="*/ 50 h 1680687"/>
              <a:gd name="connsiteX7-511" fmla="*/ 248033 w 1966693"/>
              <a:gd name="connsiteY7-512" fmla="*/ 442964 h 1680687"/>
              <a:gd name="connsiteX0-513" fmla="*/ 248033 w 1967364"/>
              <a:gd name="connsiteY0-514" fmla="*/ 442964 h 1681745"/>
              <a:gd name="connsiteX1-515" fmla="*/ 19434 w 1967364"/>
              <a:gd name="connsiteY1-516" fmla="*/ 1209725 h 1681745"/>
              <a:gd name="connsiteX2-517" fmla="*/ 524259 w 1967364"/>
              <a:gd name="connsiteY2-518" fmla="*/ 1600251 h 1681745"/>
              <a:gd name="connsiteX3-519" fmla="*/ 1267209 w 1967364"/>
              <a:gd name="connsiteY3-520" fmla="*/ 1657401 h 1681745"/>
              <a:gd name="connsiteX4-521" fmla="*/ 1781558 w 1967364"/>
              <a:gd name="connsiteY4-522" fmla="*/ 1295450 h 1681745"/>
              <a:gd name="connsiteX5-523" fmla="*/ 1933959 w 1967364"/>
              <a:gd name="connsiteY5-524" fmla="*/ 557264 h 1681745"/>
              <a:gd name="connsiteX6-525" fmla="*/ 1157672 w 1967364"/>
              <a:gd name="connsiteY6-526" fmla="*/ 50 h 1681745"/>
              <a:gd name="connsiteX7-527" fmla="*/ 248033 w 1967364"/>
              <a:gd name="connsiteY7-528" fmla="*/ 442964 h 1681745"/>
              <a:gd name="connsiteX0-529" fmla="*/ 248111 w 1967442"/>
              <a:gd name="connsiteY0-530" fmla="*/ 395348 h 1634129"/>
              <a:gd name="connsiteX1-531" fmla="*/ 19512 w 1967442"/>
              <a:gd name="connsiteY1-532" fmla="*/ 1162109 h 1634129"/>
              <a:gd name="connsiteX2-533" fmla="*/ 524337 w 1967442"/>
              <a:gd name="connsiteY2-534" fmla="*/ 1552635 h 1634129"/>
              <a:gd name="connsiteX3-535" fmla="*/ 1267287 w 1967442"/>
              <a:gd name="connsiteY3-536" fmla="*/ 1609785 h 1634129"/>
              <a:gd name="connsiteX4-537" fmla="*/ 1781636 w 1967442"/>
              <a:gd name="connsiteY4-538" fmla="*/ 1247834 h 1634129"/>
              <a:gd name="connsiteX5-539" fmla="*/ 1934037 w 1967442"/>
              <a:gd name="connsiteY5-540" fmla="*/ 509648 h 1634129"/>
              <a:gd name="connsiteX6-541" fmla="*/ 1162513 w 1967442"/>
              <a:gd name="connsiteY6-542" fmla="*/ 59 h 1634129"/>
              <a:gd name="connsiteX7-543" fmla="*/ 248111 w 1967442"/>
              <a:gd name="connsiteY7-544" fmla="*/ 395348 h 1634129"/>
              <a:gd name="connsiteX0-545" fmla="*/ 248111 w 1967442"/>
              <a:gd name="connsiteY0-546" fmla="*/ 396441 h 1635222"/>
              <a:gd name="connsiteX1-547" fmla="*/ 19512 w 1967442"/>
              <a:gd name="connsiteY1-548" fmla="*/ 1163202 h 1635222"/>
              <a:gd name="connsiteX2-549" fmla="*/ 524337 w 1967442"/>
              <a:gd name="connsiteY2-550" fmla="*/ 1553728 h 1635222"/>
              <a:gd name="connsiteX3-551" fmla="*/ 1267287 w 1967442"/>
              <a:gd name="connsiteY3-552" fmla="*/ 1610878 h 1635222"/>
              <a:gd name="connsiteX4-553" fmla="*/ 1781636 w 1967442"/>
              <a:gd name="connsiteY4-554" fmla="*/ 1248927 h 1635222"/>
              <a:gd name="connsiteX5-555" fmla="*/ 1934037 w 1967442"/>
              <a:gd name="connsiteY5-556" fmla="*/ 510741 h 1635222"/>
              <a:gd name="connsiteX6-557" fmla="*/ 1162513 w 1967442"/>
              <a:gd name="connsiteY6-558" fmla="*/ 1152 h 1635222"/>
              <a:gd name="connsiteX7-559" fmla="*/ 248111 w 1967442"/>
              <a:gd name="connsiteY7-560" fmla="*/ 396441 h 1635222"/>
              <a:gd name="connsiteX0-561" fmla="*/ 244472 w 1963803"/>
              <a:gd name="connsiteY0-562" fmla="*/ 396441 h 1640360"/>
              <a:gd name="connsiteX1-563" fmla="*/ 15873 w 1963803"/>
              <a:gd name="connsiteY1-564" fmla="*/ 1163202 h 1640360"/>
              <a:gd name="connsiteX2-565" fmla="*/ 577848 w 1963803"/>
              <a:gd name="connsiteY2-566" fmla="*/ 1568016 h 1640360"/>
              <a:gd name="connsiteX3-567" fmla="*/ 1263648 w 1963803"/>
              <a:gd name="connsiteY3-568" fmla="*/ 1610878 h 1640360"/>
              <a:gd name="connsiteX4-569" fmla="*/ 1777997 w 1963803"/>
              <a:gd name="connsiteY4-570" fmla="*/ 1248927 h 1640360"/>
              <a:gd name="connsiteX5-571" fmla="*/ 1930398 w 1963803"/>
              <a:gd name="connsiteY5-572" fmla="*/ 510741 h 1640360"/>
              <a:gd name="connsiteX6-573" fmla="*/ 1158874 w 1963803"/>
              <a:gd name="connsiteY6-574" fmla="*/ 1152 h 1640360"/>
              <a:gd name="connsiteX7-575" fmla="*/ 244472 w 1963803"/>
              <a:gd name="connsiteY7-576" fmla="*/ 396441 h 1640360"/>
              <a:gd name="connsiteX0-577" fmla="*/ 244472 w 1963803"/>
              <a:gd name="connsiteY0-578" fmla="*/ 396441 h 1632024"/>
              <a:gd name="connsiteX1-579" fmla="*/ 15873 w 1963803"/>
              <a:gd name="connsiteY1-580" fmla="*/ 1163202 h 1632024"/>
              <a:gd name="connsiteX2-581" fmla="*/ 577848 w 1963803"/>
              <a:gd name="connsiteY2-582" fmla="*/ 1568016 h 1632024"/>
              <a:gd name="connsiteX3-583" fmla="*/ 1263648 w 1963803"/>
              <a:gd name="connsiteY3-584" fmla="*/ 1610878 h 1632024"/>
              <a:gd name="connsiteX4-585" fmla="*/ 1777997 w 1963803"/>
              <a:gd name="connsiteY4-586" fmla="*/ 1248927 h 1632024"/>
              <a:gd name="connsiteX5-587" fmla="*/ 1930398 w 1963803"/>
              <a:gd name="connsiteY5-588" fmla="*/ 510741 h 1632024"/>
              <a:gd name="connsiteX6-589" fmla="*/ 1158874 w 1963803"/>
              <a:gd name="connsiteY6-590" fmla="*/ 1152 h 1632024"/>
              <a:gd name="connsiteX7-591" fmla="*/ 244472 w 1963803"/>
              <a:gd name="connsiteY7-592" fmla="*/ 396441 h 1632024"/>
              <a:gd name="connsiteX0-593" fmla="*/ 231439 w 1950770"/>
              <a:gd name="connsiteY0-594" fmla="*/ 396457 h 1639546"/>
              <a:gd name="connsiteX1-595" fmla="*/ 17128 w 1950770"/>
              <a:gd name="connsiteY1-596" fmla="*/ 1182268 h 1639546"/>
              <a:gd name="connsiteX2-597" fmla="*/ 564815 w 1950770"/>
              <a:gd name="connsiteY2-598" fmla="*/ 1568032 h 1639546"/>
              <a:gd name="connsiteX3-599" fmla="*/ 1250615 w 1950770"/>
              <a:gd name="connsiteY3-600" fmla="*/ 1610894 h 1639546"/>
              <a:gd name="connsiteX4-601" fmla="*/ 1764964 w 1950770"/>
              <a:gd name="connsiteY4-602" fmla="*/ 1248943 h 1639546"/>
              <a:gd name="connsiteX5-603" fmla="*/ 1917365 w 1950770"/>
              <a:gd name="connsiteY5-604" fmla="*/ 510757 h 1639546"/>
              <a:gd name="connsiteX6-605" fmla="*/ 1145841 w 1950770"/>
              <a:gd name="connsiteY6-606" fmla="*/ 1168 h 1639546"/>
              <a:gd name="connsiteX7-607" fmla="*/ 231439 w 1950770"/>
              <a:gd name="connsiteY7-608" fmla="*/ 396457 h 1639546"/>
              <a:gd name="connsiteX0-609" fmla="*/ 250831 w 1970162"/>
              <a:gd name="connsiteY0-610" fmla="*/ 396457 h 1639546"/>
              <a:gd name="connsiteX1-611" fmla="*/ 36520 w 1970162"/>
              <a:gd name="connsiteY1-612" fmla="*/ 1182268 h 1639546"/>
              <a:gd name="connsiteX2-613" fmla="*/ 584207 w 1970162"/>
              <a:gd name="connsiteY2-614" fmla="*/ 1568032 h 1639546"/>
              <a:gd name="connsiteX3-615" fmla="*/ 1270007 w 1970162"/>
              <a:gd name="connsiteY3-616" fmla="*/ 1610894 h 1639546"/>
              <a:gd name="connsiteX4-617" fmla="*/ 1784356 w 1970162"/>
              <a:gd name="connsiteY4-618" fmla="*/ 1248943 h 1639546"/>
              <a:gd name="connsiteX5-619" fmla="*/ 1936757 w 1970162"/>
              <a:gd name="connsiteY5-620" fmla="*/ 510757 h 1639546"/>
              <a:gd name="connsiteX6-621" fmla="*/ 1165233 w 1970162"/>
              <a:gd name="connsiteY6-622" fmla="*/ 1168 h 1639546"/>
              <a:gd name="connsiteX7-623" fmla="*/ 250831 w 1970162"/>
              <a:gd name="connsiteY7-624" fmla="*/ 396457 h 1639546"/>
              <a:gd name="connsiteX0-625" fmla="*/ 254830 w 1974161"/>
              <a:gd name="connsiteY0-626" fmla="*/ 396457 h 1639546"/>
              <a:gd name="connsiteX1-627" fmla="*/ 40519 w 1974161"/>
              <a:gd name="connsiteY1-628" fmla="*/ 1182268 h 1639546"/>
              <a:gd name="connsiteX2-629" fmla="*/ 588206 w 1974161"/>
              <a:gd name="connsiteY2-630" fmla="*/ 1568032 h 1639546"/>
              <a:gd name="connsiteX3-631" fmla="*/ 1274006 w 1974161"/>
              <a:gd name="connsiteY3-632" fmla="*/ 1610894 h 1639546"/>
              <a:gd name="connsiteX4-633" fmla="*/ 1788355 w 1974161"/>
              <a:gd name="connsiteY4-634" fmla="*/ 1248943 h 1639546"/>
              <a:gd name="connsiteX5-635" fmla="*/ 1940756 w 1974161"/>
              <a:gd name="connsiteY5-636" fmla="*/ 510757 h 1639546"/>
              <a:gd name="connsiteX6-637" fmla="*/ 1169232 w 1974161"/>
              <a:gd name="connsiteY6-638" fmla="*/ 1168 h 1639546"/>
              <a:gd name="connsiteX7-639" fmla="*/ 254830 w 1974161"/>
              <a:gd name="connsiteY7-640" fmla="*/ 396457 h 1639546"/>
              <a:gd name="connsiteX0-641" fmla="*/ 254830 w 1974161"/>
              <a:gd name="connsiteY0-642" fmla="*/ 405943 h 1649032"/>
              <a:gd name="connsiteX1-643" fmla="*/ 40519 w 1974161"/>
              <a:gd name="connsiteY1-644" fmla="*/ 1191754 h 1649032"/>
              <a:gd name="connsiteX2-645" fmla="*/ 588206 w 1974161"/>
              <a:gd name="connsiteY2-646" fmla="*/ 1577518 h 1649032"/>
              <a:gd name="connsiteX3-647" fmla="*/ 1274006 w 1974161"/>
              <a:gd name="connsiteY3-648" fmla="*/ 1620380 h 1649032"/>
              <a:gd name="connsiteX4-649" fmla="*/ 1788355 w 1974161"/>
              <a:gd name="connsiteY4-650" fmla="*/ 1258429 h 1649032"/>
              <a:gd name="connsiteX5-651" fmla="*/ 1940756 w 1974161"/>
              <a:gd name="connsiteY5-652" fmla="*/ 520243 h 1649032"/>
              <a:gd name="connsiteX6-653" fmla="*/ 1169232 w 1974161"/>
              <a:gd name="connsiteY6-654" fmla="*/ 1129 h 1649032"/>
              <a:gd name="connsiteX7-655" fmla="*/ 254830 w 1974161"/>
              <a:gd name="connsiteY7-656" fmla="*/ 405943 h 1649032"/>
              <a:gd name="connsiteX0-657" fmla="*/ 254830 w 1974161"/>
              <a:gd name="connsiteY0-658" fmla="*/ 404835 h 1647924"/>
              <a:gd name="connsiteX1-659" fmla="*/ 40519 w 1974161"/>
              <a:gd name="connsiteY1-660" fmla="*/ 1190646 h 1647924"/>
              <a:gd name="connsiteX2-661" fmla="*/ 588206 w 1974161"/>
              <a:gd name="connsiteY2-662" fmla="*/ 1576410 h 1647924"/>
              <a:gd name="connsiteX3-663" fmla="*/ 1274006 w 1974161"/>
              <a:gd name="connsiteY3-664" fmla="*/ 1619272 h 1647924"/>
              <a:gd name="connsiteX4-665" fmla="*/ 1788355 w 1974161"/>
              <a:gd name="connsiteY4-666" fmla="*/ 1257321 h 1647924"/>
              <a:gd name="connsiteX5-667" fmla="*/ 1940756 w 1974161"/>
              <a:gd name="connsiteY5-668" fmla="*/ 519135 h 1647924"/>
              <a:gd name="connsiteX6-669" fmla="*/ 1169232 w 1974161"/>
              <a:gd name="connsiteY6-670" fmla="*/ 21 h 1647924"/>
              <a:gd name="connsiteX7-671" fmla="*/ 254830 w 1974161"/>
              <a:gd name="connsiteY7-672" fmla="*/ 404835 h 1647924"/>
              <a:gd name="connsiteX0-673" fmla="*/ 254830 w 1974858"/>
              <a:gd name="connsiteY0-674" fmla="*/ 404835 h 1647049"/>
              <a:gd name="connsiteX1-675" fmla="*/ 40519 w 1974858"/>
              <a:gd name="connsiteY1-676" fmla="*/ 1190646 h 1647049"/>
              <a:gd name="connsiteX2-677" fmla="*/ 588206 w 1974858"/>
              <a:gd name="connsiteY2-678" fmla="*/ 1576410 h 1647049"/>
              <a:gd name="connsiteX3-679" fmla="*/ 1274006 w 1974858"/>
              <a:gd name="connsiteY3-680" fmla="*/ 1619272 h 1647049"/>
              <a:gd name="connsiteX4-681" fmla="*/ 1793118 w 1974858"/>
              <a:gd name="connsiteY4-682" fmla="*/ 1269227 h 1647049"/>
              <a:gd name="connsiteX5-683" fmla="*/ 1940756 w 1974858"/>
              <a:gd name="connsiteY5-684" fmla="*/ 519135 h 1647049"/>
              <a:gd name="connsiteX6-685" fmla="*/ 1169232 w 1974858"/>
              <a:gd name="connsiteY6-686" fmla="*/ 21 h 1647049"/>
              <a:gd name="connsiteX7-687" fmla="*/ 254830 w 1974858"/>
              <a:gd name="connsiteY7-688" fmla="*/ 404835 h 1647049"/>
              <a:gd name="connsiteX0-689" fmla="*/ 254830 w 1976179"/>
              <a:gd name="connsiteY0-690" fmla="*/ 404835 h 1647049"/>
              <a:gd name="connsiteX1-691" fmla="*/ 40519 w 1976179"/>
              <a:gd name="connsiteY1-692" fmla="*/ 1190646 h 1647049"/>
              <a:gd name="connsiteX2-693" fmla="*/ 588206 w 1976179"/>
              <a:gd name="connsiteY2-694" fmla="*/ 1576410 h 1647049"/>
              <a:gd name="connsiteX3-695" fmla="*/ 1274006 w 1976179"/>
              <a:gd name="connsiteY3-696" fmla="*/ 1619272 h 1647049"/>
              <a:gd name="connsiteX4-697" fmla="*/ 1793118 w 1976179"/>
              <a:gd name="connsiteY4-698" fmla="*/ 1269227 h 1647049"/>
              <a:gd name="connsiteX5-699" fmla="*/ 1940756 w 1976179"/>
              <a:gd name="connsiteY5-700" fmla="*/ 519135 h 1647049"/>
              <a:gd name="connsiteX6-701" fmla="*/ 1169232 w 1976179"/>
              <a:gd name="connsiteY6-702" fmla="*/ 21 h 1647049"/>
              <a:gd name="connsiteX7-703" fmla="*/ 254830 w 1976179"/>
              <a:gd name="connsiteY7-704" fmla="*/ 404835 h 1647049"/>
              <a:gd name="connsiteX0-705" fmla="*/ 263913 w 1985262"/>
              <a:gd name="connsiteY0-706" fmla="*/ 404835 h 1647049"/>
              <a:gd name="connsiteX1-707" fmla="*/ 49602 w 1985262"/>
              <a:gd name="connsiteY1-708" fmla="*/ 1190646 h 1647049"/>
              <a:gd name="connsiteX2-709" fmla="*/ 597289 w 1985262"/>
              <a:gd name="connsiteY2-710" fmla="*/ 1576410 h 1647049"/>
              <a:gd name="connsiteX3-711" fmla="*/ 1283089 w 1985262"/>
              <a:gd name="connsiteY3-712" fmla="*/ 1619272 h 1647049"/>
              <a:gd name="connsiteX4-713" fmla="*/ 1802201 w 1985262"/>
              <a:gd name="connsiteY4-714" fmla="*/ 1269227 h 1647049"/>
              <a:gd name="connsiteX5-715" fmla="*/ 1949839 w 1985262"/>
              <a:gd name="connsiteY5-716" fmla="*/ 519135 h 1647049"/>
              <a:gd name="connsiteX6-717" fmla="*/ 1178315 w 1985262"/>
              <a:gd name="connsiteY6-718" fmla="*/ 21 h 1647049"/>
              <a:gd name="connsiteX7-719" fmla="*/ 263913 w 1985262"/>
              <a:gd name="connsiteY7-720" fmla="*/ 404835 h 1647049"/>
              <a:gd name="connsiteX0-721" fmla="*/ 233153 w 1954502"/>
              <a:gd name="connsiteY0-722" fmla="*/ 404835 h 1651955"/>
              <a:gd name="connsiteX1-723" fmla="*/ 18842 w 1954502"/>
              <a:gd name="connsiteY1-724" fmla="*/ 1190646 h 1651955"/>
              <a:gd name="connsiteX2-725" fmla="*/ 592722 w 1954502"/>
              <a:gd name="connsiteY2-726" fmla="*/ 1588316 h 1651955"/>
              <a:gd name="connsiteX3-727" fmla="*/ 1252329 w 1954502"/>
              <a:gd name="connsiteY3-728" fmla="*/ 1619272 h 1651955"/>
              <a:gd name="connsiteX4-729" fmla="*/ 1771441 w 1954502"/>
              <a:gd name="connsiteY4-730" fmla="*/ 1269227 h 1651955"/>
              <a:gd name="connsiteX5-731" fmla="*/ 1919079 w 1954502"/>
              <a:gd name="connsiteY5-732" fmla="*/ 519135 h 1651955"/>
              <a:gd name="connsiteX6-733" fmla="*/ 1147555 w 1954502"/>
              <a:gd name="connsiteY6-734" fmla="*/ 21 h 1651955"/>
              <a:gd name="connsiteX7-735" fmla="*/ 233153 w 1954502"/>
              <a:gd name="connsiteY7-736" fmla="*/ 404835 h 1651955"/>
              <a:gd name="connsiteX0-737" fmla="*/ 233153 w 1955274"/>
              <a:gd name="connsiteY0-738" fmla="*/ 404835 h 1653483"/>
              <a:gd name="connsiteX1-739" fmla="*/ 18842 w 1955274"/>
              <a:gd name="connsiteY1-740" fmla="*/ 1190646 h 1653483"/>
              <a:gd name="connsiteX2-741" fmla="*/ 592722 w 1955274"/>
              <a:gd name="connsiteY2-742" fmla="*/ 1588316 h 1653483"/>
              <a:gd name="connsiteX3-743" fmla="*/ 1252329 w 1955274"/>
              <a:gd name="connsiteY3-744" fmla="*/ 1619272 h 1653483"/>
              <a:gd name="connsiteX4-745" fmla="*/ 1776203 w 1955274"/>
              <a:gd name="connsiteY4-746" fmla="*/ 1247796 h 1653483"/>
              <a:gd name="connsiteX5-747" fmla="*/ 1919079 w 1955274"/>
              <a:gd name="connsiteY5-748" fmla="*/ 519135 h 1653483"/>
              <a:gd name="connsiteX6-749" fmla="*/ 1147555 w 1955274"/>
              <a:gd name="connsiteY6-750" fmla="*/ 21 h 1653483"/>
              <a:gd name="connsiteX7-751" fmla="*/ 233153 w 1955274"/>
              <a:gd name="connsiteY7-752" fmla="*/ 404835 h 1653483"/>
              <a:gd name="connsiteX0-753" fmla="*/ 233153 w 1955990"/>
              <a:gd name="connsiteY0-754" fmla="*/ 404835 h 1653483"/>
              <a:gd name="connsiteX1-755" fmla="*/ 18842 w 1955990"/>
              <a:gd name="connsiteY1-756" fmla="*/ 1190646 h 1653483"/>
              <a:gd name="connsiteX2-757" fmla="*/ 592722 w 1955990"/>
              <a:gd name="connsiteY2-758" fmla="*/ 1588316 h 1653483"/>
              <a:gd name="connsiteX3-759" fmla="*/ 1252329 w 1955990"/>
              <a:gd name="connsiteY3-760" fmla="*/ 1619272 h 1653483"/>
              <a:gd name="connsiteX4-761" fmla="*/ 1776203 w 1955990"/>
              <a:gd name="connsiteY4-762" fmla="*/ 1247796 h 1653483"/>
              <a:gd name="connsiteX5-763" fmla="*/ 1919079 w 1955990"/>
              <a:gd name="connsiteY5-764" fmla="*/ 519135 h 1653483"/>
              <a:gd name="connsiteX6-765" fmla="*/ 1147555 w 1955990"/>
              <a:gd name="connsiteY6-766" fmla="*/ 21 h 1653483"/>
              <a:gd name="connsiteX7-767" fmla="*/ 233153 w 1955990"/>
              <a:gd name="connsiteY7-768" fmla="*/ 404835 h 1653483"/>
              <a:gd name="connsiteX0-769" fmla="*/ 233153 w 1956818"/>
              <a:gd name="connsiteY0-770" fmla="*/ 404835 h 1654504"/>
              <a:gd name="connsiteX1-771" fmla="*/ 18842 w 1956818"/>
              <a:gd name="connsiteY1-772" fmla="*/ 1190646 h 1654504"/>
              <a:gd name="connsiteX2-773" fmla="*/ 592722 w 1956818"/>
              <a:gd name="connsiteY2-774" fmla="*/ 1588316 h 1654504"/>
              <a:gd name="connsiteX3-775" fmla="*/ 1252329 w 1956818"/>
              <a:gd name="connsiteY3-776" fmla="*/ 1619272 h 1654504"/>
              <a:gd name="connsiteX4-777" fmla="*/ 1780965 w 1956818"/>
              <a:gd name="connsiteY4-778" fmla="*/ 1233509 h 1654504"/>
              <a:gd name="connsiteX5-779" fmla="*/ 1919079 w 1956818"/>
              <a:gd name="connsiteY5-780" fmla="*/ 519135 h 1654504"/>
              <a:gd name="connsiteX6-781" fmla="*/ 1147555 w 1956818"/>
              <a:gd name="connsiteY6-782" fmla="*/ 21 h 1654504"/>
              <a:gd name="connsiteX7-783" fmla="*/ 233153 w 1956818"/>
              <a:gd name="connsiteY7-784" fmla="*/ 404835 h 1654504"/>
              <a:gd name="connsiteX0-785" fmla="*/ 248676 w 1972341"/>
              <a:gd name="connsiteY0-786" fmla="*/ 404835 h 1654504"/>
              <a:gd name="connsiteX1-787" fmla="*/ 34365 w 1972341"/>
              <a:gd name="connsiteY1-788" fmla="*/ 1190646 h 1654504"/>
              <a:gd name="connsiteX2-789" fmla="*/ 608245 w 1972341"/>
              <a:gd name="connsiteY2-790" fmla="*/ 1588316 h 1654504"/>
              <a:gd name="connsiteX3-791" fmla="*/ 1267852 w 1972341"/>
              <a:gd name="connsiteY3-792" fmla="*/ 1619272 h 1654504"/>
              <a:gd name="connsiteX4-793" fmla="*/ 1796488 w 1972341"/>
              <a:gd name="connsiteY4-794" fmla="*/ 1233509 h 1654504"/>
              <a:gd name="connsiteX5-795" fmla="*/ 1934602 w 1972341"/>
              <a:gd name="connsiteY5-796" fmla="*/ 519135 h 1654504"/>
              <a:gd name="connsiteX6-797" fmla="*/ 1163078 w 1972341"/>
              <a:gd name="connsiteY6-798" fmla="*/ 21 h 1654504"/>
              <a:gd name="connsiteX7-799" fmla="*/ 248676 w 1972341"/>
              <a:gd name="connsiteY7-800" fmla="*/ 404835 h 1654504"/>
              <a:gd name="connsiteX0-801" fmla="*/ 253661 w 1977326"/>
              <a:gd name="connsiteY0-802" fmla="*/ 404835 h 1654504"/>
              <a:gd name="connsiteX1-803" fmla="*/ 39350 w 1977326"/>
              <a:gd name="connsiteY1-804" fmla="*/ 1190646 h 1654504"/>
              <a:gd name="connsiteX2-805" fmla="*/ 613230 w 1977326"/>
              <a:gd name="connsiteY2-806" fmla="*/ 1588316 h 1654504"/>
              <a:gd name="connsiteX3-807" fmla="*/ 1272837 w 1977326"/>
              <a:gd name="connsiteY3-808" fmla="*/ 1619272 h 1654504"/>
              <a:gd name="connsiteX4-809" fmla="*/ 1801473 w 1977326"/>
              <a:gd name="connsiteY4-810" fmla="*/ 1233509 h 1654504"/>
              <a:gd name="connsiteX5-811" fmla="*/ 1939587 w 1977326"/>
              <a:gd name="connsiteY5-812" fmla="*/ 519135 h 1654504"/>
              <a:gd name="connsiteX6-813" fmla="*/ 1168063 w 1977326"/>
              <a:gd name="connsiteY6-814" fmla="*/ 21 h 1654504"/>
              <a:gd name="connsiteX7-815" fmla="*/ 253661 w 1977326"/>
              <a:gd name="connsiteY7-816" fmla="*/ 404835 h 1654504"/>
              <a:gd name="connsiteX0-817" fmla="*/ 253661 w 1977326"/>
              <a:gd name="connsiteY0-818" fmla="*/ 405280 h 1654949"/>
              <a:gd name="connsiteX1-819" fmla="*/ 39350 w 1977326"/>
              <a:gd name="connsiteY1-820" fmla="*/ 1191091 h 1654949"/>
              <a:gd name="connsiteX2-821" fmla="*/ 613230 w 1977326"/>
              <a:gd name="connsiteY2-822" fmla="*/ 1588761 h 1654949"/>
              <a:gd name="connsiteX3-823" fmla="*/ 1272837 w 1977326"/>
              <a:gd name="connsiteY3-824" fmla="*/ 1619717 h 1654949"/>
              <a:gd name="connsiteX4-825" fmla="*/ 1801473 w 1977326"/>
              <a:gd name="connsiteY4-826" fmla="*/ 1233954 h 1654949"/>
              <a:gd name="connsiteX5-827" fmla="*/ 1939587 w 1977326"/>
              <a:gd name="connsiteY5-828" fmla="*/ 519580 h 1654949"/>
              <a:gd name="connsiteX6-829" fmla="*/ 1168063 w 1977326"/>
              <a:gd name="connsiteY6-830" fmla="*/ 466 h 1654949"/>
              <a:gd name="connsiteX7-831" fmla="*/ 253661 w 1977326"/>
              <a:gd name="connsiteY7-832" fmla="*/ 405280 h 1654949"/>
              <a:gd name="connsiteX0-833" fmla="*/ 263067 w 1986732"/>
              <a:gd name="connsiteY0-834" fmla="*/ 405280 h 1654949"/>
              <a:gd name="connsiteX1-835" fmla="*/ 48756 w 1986732"/>
              <a:gd name="connsiteY1-836" fmla="*/ 1191091 h 1654949"/>
              <a:gd name="connsiteX2-837" fmla="*/ 622636 w 1986732"/>
              <a:gd name="connsiteY2-838" fmla="*/ 1588761 h 1654949"/>
              <a:gd name="connsiteX3-839" fmla="*/ 1282243 w 1986732"/>
              <a:gd name="connsiteY3-840" fmla="*/ 1619717 h 1654949"/>
              <a:gd name="connsiteX4-841" fmla="*/ 1810879 w 1986732"/>
              <a:gd name="connsiteY4-842" fmla="*/ 1233954 h 1654949"/>
              <a:gd name="connsiteX5-843" fmla="*/ 1948993 w 1986732"/>
              <a:gd name="connsiteY5-844" fmla="*/ 519580 h 1654949"/>
              <a:gd name="connsiteX6-845" fmla="*/ 1177469 w 1986732"/>
              <a:gd name="connsiteY6-846" fmla="*/ 466 h 1654949"/>
              <a:gd name="connsiteX7-847" fmla="*/ 263067 w 1986732"/>
              <a:gd name="connsiteY7-848" fmla="*/ 405280 h 1654949"/>
              <a:gd name="connsiteX0-849" fmla="*/ 263067 w 1991017"/>
              <a:gd name="connsiteY0-850" fmla="*/ 405280 h 1654163"/>
              <a:gd name="connsiteX1-851" fmla="*/ 48756 w 1991017"/>
              <a:gd name="connsiteY1-852" fmla="*/ 1191091 h 1654163"/>
              <a:gd name="connsiteX2-853" fmla="*/ 622636 w 1991017"/>
              <a:gd name="connsiteY2-854" fmla="*/ 1588761 h 1654163"/>
              <a:gd name="connsiteX3-855" fmla="*/ 1282243 w 1991017"/>
              <a:gd name="connsiteY3-856" fmla="*/ 1619717 h 1654163"/>
              <a:gd name="connsiteX4-857" fmla="*/ 1832858 w 1991017"/>
              <a:gd name="connsiteY4-858" fmla="*/ 1244950 h 1654163"/>
              <a:gd name="connsiteX5-859" fmla="*/ 1948993 w 1991017"/>
              <a:gd name="connsiteY5-860" fmla="*/ 519580 h 1654163"/>
              <a:gd name="connsiteX6-861" fmla="*/ 1177469 w 1991017"/>
              <a:gd name="connsiteY6-862" fmla="*/ 466 h 1654163"/>
              <a:gd name="connsiteX7-863" fmla="*/ 263067 w 1991017"/>
              <a:gd name="connsiteY7-864" fmla="*/ 405280 h 1654163"/>
              <a:gd name="connsiteX0-865" fmla="*/ 263067 w 1996669"/>
              <a:gd name="connsiteY0-866" fmla="*/ 405825 h 1654708"/>
              <a:gd name="connsiteX1-867" fmla="*/ 48756 w 1996669"/>
              <a:gd name="connsiteY1-868" fmla="*/ 1191636 h 1654708"/>
              <a:gd name="connsiteX2-869" fmla="*/ 622636 w 1996669"/>
              <a:gd name="connsiteY2-870" fmla="*/ 1589306 h 1654708"/>
              <a:gd name="connsiteX3-871" fmla="*/ 1282243 w 1996669"/>
              <a:gd name="connsiteY3-872" fmla="*/ 1620262 h 1654708"/>
              <a:gd name="connsiteX4-873" fmla="*/ 1832858 w 1996669"/>
              <a:gd name="connsiteY4-874" fmla="*/ 1245495 h 1654708"/>
              <a:gd name="connsiteX5-875" fmla="*/ 1958762 w 1996669"/>
              <a:gd name="connsiteY5-876" fmla="*/ 513528 h 1654708"/>
              <a:gd name="connsiteX6-877" fmla="*/ 1177469 w 1996669"/>
              <a:gd name="connsiteY6-878" fmla="*/ 1011 h 1654708"/>
              <a:gd name="connsiteX7-879" fmla="*/ 263067 w 1996669"/>
              <a:gd name="connsiteY7-880" fmla="*/ 405825 h 1654708"/>
              <a:gd name="connsiteX0-881" fmla="*/ 263067 w 1996669"/>
              <a:gd name="connsiteY0-882" fmla="*/ 405606 h 1654489"/>
              <a:gd name="connsiteX1-883" fmla="*/ 48756 w 1996669"/>
              <a:gd name="connsiteY1-884" fmla="*/ 1191417 h 1654489"/>
              <a:gd name="connsiteX2-885" fmla="*/ 622636 w 1996669"/>
              <a:gd name="connsiteY2-886" fmla="*/ 1589087 h 1654489"/>
              <a:gd name="connsiteX3-887" fmla="*/ 1282243 w 1996669"/>
              <a:gd name="connsiteY3-888" fmla="*/ 1620043 h 1654489"/>
              <a:gd name="connsiteX4-889" fmla="*/ 1832858 w 1996669"/>
              <a:gd name="connsiteY4-890" fmla="*/ 1245276 h 1654489"/>
              <a:gd name="connsiteX5-891" fmla="*/ 1958762 w 1996669"/>
              <a:gd name="connsiteY5-892" fmla="*/ 513309 h 1654489"/>
              <a:gd name="connsiteX6-893" fmla="*/ 1177469 w 1996669"/>
              <a:gd name="connsiteY6-894" fmla="*/ 792 h 1654489"/>
              <a:gd name="connsiteX7-895" fmla="*/ 263067 w 1996669"/>
              <a:gd name="connsiteY7-896" fmla="*/ 405606 h 1654489"/>
              <a:gd name="connsiteX0-897" fmla="*/ 269389 w 2002991"/>
              <a:gd name="connsiteY0-898" fmla="*/ 405608 h 1654274"/>
              <a:gd name="connsiteX1-899" fmla="*/ 47752 w 2002991"/>
              <a:gd name="connsiteY1-900" fmla="*/ 1195817 h 1654274"/>
              <a:gd name="connsiteX2-901" fmla="*/ 628958 w 2002991"/>
              <a:gd name="connsiteY2-902" fmla="*/ 1589089 h 1654274"/>
              <a:gd name="connsiteX3-903" fmla="*/ 1288565 w 2002991"/>
              <a:gd name="connsiteY3-904" fmla="*/ 1620045 h 1654274"/>
              <a:gd name="connsiteX4-905" fmla="*/ 1839180 w 2002991"/>
              <a:gd name="connsiteY4-906" fmla="*/ 1245278 h 1654274"/>
              <a:gd name="connsiteX5-907" fmla="*/ 1965084 w 2002991"/>
              <a:gd name="connsiteY5-908" fmla="*/ 513311 h 1654274"/>
              <a:gd name="connsiteX6-909" fmla="*/ 1183791 w 2002991"/>
              <a:gd name="connsiteY6-910" fmla="*/ 794 h 1654274"/>
              <a:gd name="connsiteX7-911" fmla="*/ 269389 w 2002991"/>
              <a:gd name="connsiteY7-912" fmla="*/ 405608 h 1654274"/>
              <a:gd name="connsiteX0-913" fmla="*/ 240260 w 1973862"/>
              <a:gd name="connsiteY0-914" fmla="*/ 405608 h 1656227"/>
              <a:gd name="connsiteX1-915" fmla="*/ 18623 w 1973862"/>
              <a:gd name="connsiteY1-916" fmla="*/ 1195817 h 1656227"/>
              <a:gd name="connsiteX2-917" fmla="*/ 607155 w 1973862"/>
              <a:gd name="connsiteY2-918" fmla="*/ 1593487 h 1656227"/>
              <a:gd name="connsiteX3-919" fmla="*/ 1259436 w 1973862"/>
              <a:gd name="connsiteY3-920" fmla="*/ 1620045 h 1656227"/>
              <a:gd name="connsiteX4-921" fmla="*/ 1810051 w 1973862"/>
              <a:gd name="connsiteY4-922" fmla="*/ 1245278 h 1656227"/>
              <a:gd name="connsiteX5-923" fmla="*/ 1935955 w 1973862"/>
              <a:gd name="connsiteY5-924" fmla="*/ 513311 h 1656227"/>
              <a:gd name="connsiteX6-925" fmla="*/ 1154662 w 1973862"/>
              <a:gd name="connsiteY6-926" fmla="*/ 794 h 1656227"/>
              <a:gd name="connsiteX7-927" fmla="*/ 240260 w 1973862"/>
              <a:gd name="connsiteY7-928" fmla="*/ 405608 h 1656227"/>
              <a:gd name="connsiteX0-929" fmla="*/ 240260 w 1974929"/>
              <a:gd name="connsiteY0-930" fmla="*/ 405608 h 1656227"/>
              <a:gd name="connsiteX1-931" fmla="*/ 18623 w 1974929"/>
              <a:gd name="connsiteY1-932" fmla="*/ 1195817 h 1656227"/>
              <a:gd name="connsiteX2-933" fmla="*/ 607155 w 1974929"/>
              <a:gd name="connsiteY2-934" fmla="*/ 1593487 h 1656227"/>
              <a:gd name="connsiteX3-935" fmla="*/ 1259436 w 1974929"/>
              <a:gd name="connsiteY3-936" fmla="*/ 1620045 h 1656227"/>
              <a:gd name="connsiteX4-937" fmla="*/ 1810051 w 1974929"/>
              <a:gd name="connsiteY4-938" fmla="*/ 1245278 h 1656227"/>
              <a:gd name="connsiteX5-939" fmla="*/ 1935955 w 1974929"/>
              <a:gd name="connsiteY5-940" fmla="*/ 513311 h 1656227"/>
              <a:gd name="connsiteX6-941" fmla="*/ 1154662 w 1974929"/>
              <a:gd name="connsiteY6-942" fmla="*/ 794 h 1656227"/>
              <a:gd name="connsiteX7-943" fmla="*/ 240260 w 1974929"/>
              <a:gd name="connsiteY7-944" fmla="*/ 405608 h 1656227"/>
              <a:gd name="connsiteX0-945" fmla="*/ 240260 w 1977196"/>
              <a:gd name="connsiteY0-946" fmla="*/ 405608 h 1656227"/>
              <a:gd name="connsiteX1-947" fmla="*/ 18623 w 1977196"/>
              <a:gd name="connsiteY1-948" fmla="*/ 1195817 h 1656227"/>
              <a:gd name="connsiteX2-949" fmla="*/ 607155 w 1977196"/>
              <a:gd name="connsiteY2-950" fmla="*/ 1593487 h 1656227"/>
              <a:gd name="connsiteX3-951" fmla="*/ 1259436 w 1977196"/>
              <a:gd name="connsiteY3-952" fmla="*/ 1620045 h 1656227"/>
              <a:gd name="connsiteX4-953" fmla="*/ 1810051 w 1977196"/>
              <a:gd name="connsiteY4-954" fmla="*/ 1245278 h 1656227"/>
              <a:gd name="connsiteX5-955" fmla="*/ 1935955 w 1977196"/>
              <a:gd name="connsiteY5-956" fmla="*/ 513311 h 1656227"/>
              <a:gd name="connsiteX6-957" fmla="*/ 1154662 w 1977196"/>
              <a:gd name="connsiteY6-958" fmla="*/ 794 h 1656227"/>
              <a:gd name="connsiteX7-959" fmla="*/ 240260 w 1977196"/>
              <a:gd name="connsiteY7-960" fmla="*/ 405608 h 1656227"/>
              <a:gd name="connsiteX0-961" fmla="*/ 240260 w 1973175"/>
              <a:gd name="connsiteY0-962" fmla="*/ 405608 h 1645197"/>
              <a:gd name="connsiteX1-963" fmla="*/ 18623 w 1973175"/>
              <a:gd name="connsiteY1-964" fmla="*/ 1195817 h 1645197"/>
              <a:gd name="connsiteX2-965" fmla="*/ 607155 w 1973175"/>
              <a:gd name="connsiteY2-966" fmla="*/ 1593487 h 1645197"/>
              <a:gd name="connsiteX3-967" fmla="*/ 1285486 w 1973175"/>
              <a:gd name="connsiteY3-968" fmla="*/ 1602452 h 1645197"/>
              <a:gd name="connsiteX4-969" fmla="*/ 1810051 w 1973175"/>
              <a:gd name="connsiteY4-970" fmla="*/ 1245278 h 1645197"/>
              <a:gd name="connsiteX5-971" fmla="*/ 1935955 w 1973175"/>
              <a:gd name="connsiteY5-972" fmla="*/ 513311 h 1645197"/>
              <a:gd name="connsiteX6-973" fmla="*/ 1154662 w 1973175"/>
              <a:gd name="connsiteY6-974" fmla="*/ 794 h 1645197"/>
              <a:gd name="connsiteX7-975" fmla="*/ 240260 w 1973175"/>
              <a:gd name="connsiteY7-976" fmla="*/ 405608 h 1645197"/>
              <a:gd name="connsiteX0-977" fmla="*/ 240260 w 1972179"/>
              <a:gd name="connsiteY0-978" fmla="*/ 405608 h 1645197"/>
              <a:gd name="connsiteX1-979" fmla="*/ 18623 w 1972179"/>
              <a:gd name="connsiteY1-980" fmla="*/ 1195817 h 1645197"/>
              <a:gd name="connsiteX2-981" fmla="*/ 607155 w 1972179"/>
              <a:gd name="connsiteY2-982" fmla="*/ 1593487 h 1645197"/>
              <a:gd name="connsiteX3-983" fmla="*/ 1285486 w 1972179"/>
              <a:gd name="connsiteY3-984" fmla="*/ 1602452 h 1645197"/>
              <a:gd name="connsiteX4-985" fmla="*/ 1810051 w 1972179"/>
              <a:gd name="connsiteY4-986" fmla="*/ 1245278 h 1645197"/>
              <a:gd name="connsiteX5-987" fmla="*/ 1935955 w 1972179"/>
              <a:gd name="connsiteY5-988" fmla="*/ 513311 h 1645197"/>
              <a:gd name="connsiteX6-989" fmla="*/ 1154662 w 1972179"/>
              <a:gd name="connsiteY6-990" fmla="*/ 794 h 1645197"/>
              <a:gd name="connsiteX7-991" fmla="*/ 240260 w 1972179"/>
              <a:gd name="connsiteY7-992" fmla="*/ 405608 h 1645197"/>
              <a:gd name="connsiteX0-993" fmla="*/ 240260 w 1972179"/>
              <a:gd name="connsiteY0-994" fmla="*/ 405608 h 1646337"/>
              <a:gd name="connsiteX1-995" fmla="*/ 18623 w 1972179"/>
              <a:gd name="connsiteY1-996" fmla="*/ 1195817 h 1646337"/>
              <a:gd name="connsiteX2-997" fmla="*/ 607155 w 1972179"/>
              <a:gd name="connsiteY2-998" fmla="*/ 1593487 h 1646337"/>
              <a:gd name="connsiteX3-999" fmla="*/ 1285486 w 1972179"/>
              <a:gd name="connsiteY3-1000" fmla="*/ 1602452 h 1646337"/>
              <a:gd name="connsiteX4-1001" fmla="*/ 1810051 w 1972179"/>
              <a:gd name="connsiteY4-1002" fmla="*/ 1227684 h 1646337"/>
              <a:gd name="connsiteX5-1003" fmla="*/ 1935955 w 1972179"/>
              <a:gd name="connsiteY5-1004" fmla="*/ 513311 h 1646337"/>
              <a:gd name="connsiteX6-1005" fmla="*/ 1154662 w 1972179"/>
              <a:gd name="connsiteY6-1006" fmla="*/ 794 h 1646337"/>
              <a:gd name="connsiteX7-1007" fmla="*/ 240260 w 1972179"/>
              <a:gd name="connsiteY7-1008" fmla="*/ 405608 h 1646337"/>
              <a:gd name="connsiteX0-1009" fmla="*/ 240260 w 1974213"/>
              <a:gd name="connsiteY0-1010" fmla="*/ 405608 h 1646337"/>
              <a:gd name="connsiteX1-1011" fmla="*/ 18623 w 1974213"/>
              <a:gd name="connsiteY1-1012" fmla="*/ 1195817 h 1646337"/>
              <a:gd name="connsiteX2-1013" fmla="*/ 607155 w 1974213"/>
              <a:gd name="connsiteY2-1014" fmla="*/ 1593487 h 1646337"/>
              <a:gd name="connsiteX3-1015" fmla="*/ 1285486 w 1974213"/>
              <a:gd name="connsiteY3-1016" fmla="*/ 1602452 h 1646337"/>
              <a:gd name="connsiteX4-1017" fmla="*/ 1810051 w 1974213"/>
              <a:gd name="connsiteY4-1018" fmla="*/ 1227684 h 1646337"/>
              <a:gd name="connsiteX5-1019" fmla="*/ 1935955 w 1974213"/>
              <a:gd name="connsiteY5-1020" fmla="*/ 513311 h 1646337"/>
              <a:gd name="connsiteX6-1021" fmla="*/ 1154662 w 1974213"/>
              <a:gd name="connsiteY6-1022" fmla="*/ 794 h 1646337"/>
              <a:gd name="connsiteX7-1023" fmla="*/ 240260 w 1974213"/>
              <a:gd name="connsiteY7-1024" fmla="*/ 405608 h 1646337"/>
              <a:gd name="connsiteX0-1025" fmla="*/ 240260 w 1974213"/>
              <a:gd name="connsiteY0-1026" fmla="*/ 405608 h 1593595"/>
              <a:gd name="connsiteX1-1027" fmla="*/ 18623 w 1974213"/>
              <a:gd name="connsiteY1-1028" fmla="*/ 1195817 h 1593595"/>
              <a:gd name="connsiteX2-1029" fmla="*/ 607155 w 1974213"/>
              <a:gd name="connsiteY2-1030" fmla="*/ 1593487 h 1593595"/>
              <a:gd name="connsiteX3-1031" fmla="*/ 1810051 w 1974213"/>
              <a:gd name="connsiteY3-1032" fmla="*/ 1227684 h 1593595"/>
              <a:gd name="connsiteX4-1033" fmla="*/ 1935955 w 1974213"/>
              <a:gd name="connsiteY4-1034" fmla="*/ 513311 h 1593595"/>
              <a:gd name="connsiteX5-1035" fmla="*/ 1154662 w 1974213"/>
              <a:gd name="connsiteY5-1036" fmla="*/ 794 h 1593595"/>
              <a:gd name="connsiteX6-1037" fmla="*/ 240260 w 1974213"/>
              <a:gd name="connsiteY6-1038" fmla="*/ 405608 h 1593595"/>
              <a:gd name="connsiteX0-1039" fmla="*/ 240260 w 1965301"/>
              <a:gd name="connsiteY0-1040" fmla="*/ 405608 h 1601243"/>
              <a:gd name="connsiteX1-1041" fmla="*/ 18623 w 1965301"/>
              <a:gd name="connsiteY1-1042" fmla="*/ 1195817 h 1601243"/>
              <a:gd name="connsiteX2-1043" fmla="*/ 607155 w 1965301"/>
              <a:gd name="connsiteY2-1044" fmla="*/ 1593487 h 1601243"/>
              <a:gd name="connsiteX3-1045" fmla="*/ 1748183 w 1965301"/>
              <a:gd name="connsiteY3-1046" fmla="*/ 1383094 h 1601243"/>
              <a:gd name="connsiteX4-1047" fmla="*/ 1935955 w 1965301"/>
              <a:gd name="connsiteY4-1048" fmla="*/ 513311 h 1601243"/>
              <a:gd name="connsiteX5-1049" fmla="*/ 1154662 w 1965301"/>
              <a:gd name="connsiteY5-1050" fmla="*/ 794 h 1601243"/>
              <a:gd name="connsiteX6-1051" fmla="*/ 240260 w 1965301"/>
              <a:gd name="connsiteY6-1052" fmla="*/ 405608 h 1601243"/>
              <a:gd name="connsiteX0-1053" fmla="*/ 240260 w 1760596"/>
              <a:gd name="connsiteY0-1054" fmla="*/ 445275 h 1640910"/>
              <a:gd name="connsiteX1-1055" fmla="*/ 18623 w 1760596"/>
              <a:gd name="connsiteY1-1056" fmla="*/ 1235484 h 1640910"/>
              <a:gd name="connsiteX2-1057" fmla="*/ 607155 w 1760596"/>
              <a:gd name="connsiteY2-1058" fmla="*/ 1633154 h 1640910"/>
              <a:gd name="connsiteX3-1059" fmla="*/ 1748183 w 1760596"/>
              <a:gd name="connsiteY3-1060" fmla="*/ 1422761 h 1640910"/>
              <a:gd name="connsiteX4-1061" fmla="*/ 1154662 w 1760596"/>
              <a:gd name="connsiteY4-1062" fmla="*/ 40461 h 1640910"/>
              <a:gd name="connsiteX5-1063" fmla="*/ 240260 w 1760596"/>
              <a:gd name="connsiteY5-1064" fmla="*/ 445275 h 1640910"/>
              <a:gd name="connsiteX0-1065" fmla="*/ 320743 w 1868614"/>
              <a:gd name="connsiteY0-1066" fmla="*/ 445275 h 1501254"/>
              <a:gd name="connsiteX1-1067" fmla="*/ 99106 w 1868614"/>
              <a:gd name="connsiteY1-1068" fmla="*/ 1235484 h 1501254"/>
              <a:gd name="connsiteX2-1069" fmla="*/ 1828666 w 1868614"/>
              <a:gd name="connsiteY2-1070" fmla="*/ 1422761 h 1501254"/>
              <a:gd name="connsiteX3-1071" fmla="*/ 1235145 w 1868614"/>
              <a:gd name="connsiteY3-1072" fmla="*/ 40461 h 1501254"/>
              <a:gd name="connsiteX4-1073" fmla="*/ 320743 w 1868614"/>
              <a:gd name="connsiteY4-1074" fmla="*/ 445275 h 1501254"/>
              <a:gd name="connsiteX0-1075" fmla="*/ 1143250 w 1778836"/>
              <a:gd name="connsiteY0-1076" fmla="*/ 718 h 1474299"/>
              <a:gd name="connsiteX1-1077" fmla="*/ 7211 w 1778836"/>
              <a:gd name="connsiteY1-1078" fmla="*/ 1195741 h 1474299"/>
              <a:gd name="connsiteX2-1079" fmla="*/ 1736771 w 1778836"/>
              <a:gd name="connsiteY2-1080" fmla="*/ 1383018 h 1474299"/>
              <a:gd name="connsiteX3-1081" fmla="*/ 1143250 w 1778836"/>
              <a:gd name="connsiteY3-1082" fmla="*/ 718 h 1474299"/>
              <a:gd name="connsiteX0-1083" fmla="*/ 1143250 w 1778836"/>
              <a:gd name="connsiteY0-1084" fmla="*/ 718 h 1474299"/>
              <a:gd name="connsiteX1-1085" fmla="*/ 7211 w 1778836"/>
              <a:gd name="connsiteY1-1086" fmla="*/ 1195741 h 1474299"/>
              <a:gd name="connsiteX2-1087" fmla="*/ 1736771 w 1778836"/>
              <a:gd name="connsiteY2-1088" fmla="*/ 1383018 h 1474299"/>
              <a:gd name="connsiteX3-1089" fmla="*/ 1143250 w 1778836"/>
              <a:gd name="connsiteY3-1090" fmla="*/ 718 h 1474299"/>
              <a:gd name="connsiteX0-1091" fmla="*/ 1156853 w 1792533"/>
              <a:gd name="connsiteY0-1092" fmla="*/ 49 h 1473630"/>
              <a:gd name="connsiteX1-1093" fmla="*/ 20814 w 1792533"/>
              <a:gd name="connsiteY1-1094" fmla="*/ 1195072 h 1473630"/>
              <a:gd name="connsiteX2-1095" fmla="*/ 1750374 w 1792533"/>
              <a:gd name="connsiteY2-1096" fmla="*/ 1382349 h 1473630"/>
              <a:gd name="connsiteX3-1097" fmla="*/ 1156853 w 1792533"/>
              <a:gd name="connsiteY3-1098" fmla="*/ 49 h 1473630"/>
              <a:gd name="connsiteX0-1099" fmla="*/ 1156864 w 1863190"/>
              <a:gd name="connsiteY0-1100" fmla="*/ 191 h 1473772"/>
              <a:gd name="connsiteX1-1101" fmla="*/ 20825 w 1863190"/>
              <a:gd name="connsiteY1-1102" fmla="*/ 1195214 h 1473772"/>
              <a:gd name="connsiteX2-1103" fmla="*/ 1750385 w 1863190"/>
              <a:gd name="connsiteY2-1104" fmla="*/ 1382491 h 1473772"/>
              <a:gd name="connsiteX3-1105" fmla="*/ 1156864 w 1863190"/>
              <a:gd name="connsiteY3-1106" fmla="*/ 191 h 1473772"/>
              <a:gd name="connsiteX0-1107" fmla="*/ 1144273 w 1820030"/>
              <a:gd name="connsiteY0-1108" fmla="*/ 833 h 1486111"/>
              <a:gd name="connsiteX1-1109" fmla="*/ 8234 w 1820030"/>
              <a:gd name="connsiteY1-1110" fmla="*/ 1195856 h 1486111"/>
              <a:gd name="connsiteX2-1111" fmla="*/ 1780124 w 1820030"/>
              <a:gd name="connsiteY2-1112" fmla="*/ 1397795 h 1486111"/>
              <a:gd name="connsiteX3-1113" fmla="*/ 1144273 w 1820030"/>
              <a:gd name="connsiteY3-1114" fmla="*/ 833 h 1486111"/>
              <a:gd name="connsiteX0-1115" fmla="*/ 1144273 w 1925894"/>
              <a:gd name="connsiteY0-1116" fmla="*/ 833 h 1687852"/>
              <a:gd name="connsiteX1-1117" fmla="*/ 8234 w 1925894"/>
              <a:gd name="connsiteY1-1118" fmla="*/ 1195856 h 1687852"/>
              <a:gd name="connsiteX2-1119" fmla="*/ 1780124 w 1925894"/>
              <a:gd name="connsiteY2-1120" fmla="*/ 1397795 h 1687852"/>
              <a:gd name="connsiteX3-1121" fmla="*/ 1144273 w 1925894"/>
              <a:gd name="connsiteY3-1122" fmla="*/ 833 h 1687852"/>
              <a:gd name="connsiteX0-1123" fmla="*/ 1146055 w 1989357"/>
              <a:gd name="connsiteY0-1124" fmla="*/ 139 h 1594845"/>
              <a:gd name="connsiteX1-1125" fmla="*/ 10016 w 1989357"/>
              <a:gd name="connsiteY1-1126" fmla="*/ 1195162 h 1594845"/>
              <a:gd name="connsiteX2-1127" fmla="*/ 1850286 w 1989357"/>
              <a:gd name="connsiteY2-1128" fmla="*/ 1276879 h 1594845"/>
              <a:gd name="connsiteX3-1129" fmla="*/ 1146055 w 1989357"/>
              <a:gd name="connsiteY3-1130" fmla="*/ 139 h 1594845"/>
              <a:gd name="connsiteX0-1131" fmla="*/ 1169774 w 2013087"/>
              <a:gd name="connsiteY0-1132" fmla="*/ 1143 h 1595849"/>
              <a:gd name="connsiteX1-1133" fmla="*/ 33735 w 2013087"/>
              <a:gd name="connsiteY1-1134" fmla="*/ 1196166 h 1595849"/>
              <a:gd name="connsiteX2-1135" fmla="*/ 1874005 w 2013087"/>
              <a:gd name="connsiteY2-1136" fmla="*/ 1277883 h 1595849"/>
              <a:gd name="connsiteX3-1137" fmla="*/ 1169774 w 2013087"/>
              <a:gd name="connsiteY3-1138" fmla="*/ 1143 h 1595849"/>
              <a:gd name="connsiteX0-1139" fmla="*/ 1169790 w 2035235"/>
              <a:gd name="connsiteY0-1140" fmla="*/ 270 h 1594976"/>
              <a:gd name="connsiteX1-1141" fmla="*/ 33751 w 2035235"/>
              <a:gd name="connsiteY1-1142" fmla="*/ 1195293 h 1594976"/>
              <a:gd name="connsiteX2-1143" fmla="*/ 1874021 w 2035235"/>
              <a:gd name="connsiteY2-1144" fmla="*/ 1277010 h 1594976"/>
              <a:gd name="connsiteX3-1145" fmla="*/ 1169790 w 2035235"/>
              <a:gd name="connsiteY3-1146" fmla="*/ 270 h 1594976"/>
              <a:gd name="connsiteX0-1147" fmla="*/ 1177578 w 2043052"/>
              <a:gd name="connsiteY0-1148" fmla="*/ 13 h 1594719"/>
              <a:gd name="connsiteX1-1149" fmla="*/ 41539 w 2043052"/>
              <a:gd name="connsiteY1-1150" fmla="*/ 1195036 h 1594719"/>
              <a:gd name="connsiteX2-1151" fmla="*/ 1881809 w 2043052"/>
              <a:gd name="connsiteY2-1152" fmla="*/ 1276753 h 1594719"/>
              <a:gd name="connsiteX3-1153" fmla="*/ 1177578 w 2043052"/>
              <a:gd name="connsiteY3-1154" fmla="*/ 13 h 1594719"/>
              <a:gd name="connsiteX0-1155" fmla="*/ 1194519 w 1938473"/>
              <a:gd name="connsiteY0-1156" fmla="*/ 43 h 1464600"/>
              <a:gd name="connsiteX1-1157" fmla="*/ 9637 w 1938473"/>
              <a:gd name="connsiteY1-1158" fmla="*/ 1324086 h 1464600"/>
              <a:gd name="connsiteX2-1159" fmla="*/ 1898750 w 1938473"/>
              <a:gd name="connsiteY2-1160" fmla="*/ 1276783 h 1464600"/>
              <a:gd name="connsiteX3-1161" fmla="*/ 1194519 w 1938473"/>
              <a:gd name="connsiteY3-1162" fmla="*/ 43 h 1464600"/>
              <a:gd name="connsiteX0-1163" fmla="*/ 1240592 w 1984546"/>
              <a:gd name="connsiteY0-1164" fmla="*/ 43 h 1688949"/>
              <a:gd name="connsiteX1-1165" fmla="*/ 55710 w 1984546"/>
              <a:gd name="connsiteY1-1166" fmla="*/ 1324086 h 1688949"/>
              <a:gd name="connsiteX2-1167" fmla="*/ 1944823 w 1984546"/>
              <a:gd name="connsiteY2-1168" fmla="*/ 1276783 h 1688949"/>
              <a:gd name="connsiteX3-1169" fmla="*/ 1240592 w 1984546"/>
              <a:gd name="connsiteY3-1170" fmla="*/ 43 h 1688949"/>
              <a:gd name="connsiteX0-1171" fmla="*/ 1232694 w 1976648"/>
              <a:gd name="connsiteY0-1172" fmla="*/ 43 h 1607797"/>
              <a:gd name="connsiteX1-1173" fmla="*/ 47812 w 1976648"/>
              <a:gd name="connsiteY1-1174" fmla="*/ 1324086 h 1607797"/>
              <a:gd name="connsiteX2-1175" fmla="*/ 1936925 w 1976648"/>
              <a:gd name="connsiteY2-1176" fmla="*/ 1276783 h 1607797"/>
              <a:gd name="connsiteX3-1177" fmla="*/ 1232694 w 1976648"/>
              <a:gd name="connsiteY3-1178" fmla="*/ 43 h 1607797"/>
              <a:gd name="connsiteX0-1179" fmla="*/ 1207407 w 1949815"/>
              <a:gd name="connsiteY0-1180" fmla="*/ 18 h 1595213"/>
              <a:gd name="connsiteX1-1181" fmla="*/ 48574 w 1949815"/>
              <a:gd name="connsiteY1-1182" fmla="*/ 1306468 h 1595213"/>
              <a:gd name="connsiteX2-1183" fmla="*/ 1911638 w 1949815"/>
              <a:gd name="connsiteY2-1184" fmla="*/ 1276758 h 1595213"/>
              <a:gd name="connsiteX3-1185" fmla="*/ 1207407 w 1949815"/>
              <a:gd name="connsiteY3-1186" fmla="*/ 18 h 1595213"/>
              <a:gd name="connsiteX0-1187" fmla="*/ 1238847 w 1981256"/>
              <a:gd name="connsiteY0-1188" fmla="*/ 91 h 1595286"/>
              <a:gd name="connsiteX1-1189" fmla="*/ 80014 w 1981256"/>
              <a:gd name="connsiteY1-1190" fmla="*/ 1306541 h 1595286"/>
              <a:gd name="connsiteX2-1191" fmla="*/ 1943078 w 1981256"/>
              <a:gd name="connsiteY2-1192" fmla="*/ 1276831 h 1595286"/>
              <a:gd name="connsiteX3-1193" fmla="*/ 1238847 w 1981256"/>
              <a:gd name="connsiteY3-1194" fmla="*/ 91 h 1595286"/>
              <a:gd name="connsiteX0-1195" fmla="*/ 1238754 w 2059322"/>
              <a:gd name="connsiteY0-1196" fmla="*/ 1602 h 1596797"/>
              <a:gd name="connsiteX1-1197" fmla="*/ 79921 w 2059322"/>
              <a:gd name="connsiteY1-1198" fmla="*/ 1308052 h 1596797"/>
              <a:gd name="connsiteX2-1199" fmla="*/ 1942985 w 2059322"/>
              <a:gd name="connsiteY2-1200" fmla="*/ 1278342 h 1596797"/>
              <a:gd name="connsiteX3-1201" fmla="*/ 1238754 w 2059322"/>
              <a:gd name="connsiteY3-1202" fmla="*/ 1602 h 1596797"/>
              <a:gd name="connsiteX0-1203" fmla="*/ 1238754 w 2111405"/>
              <a:gd name="connsiteY0-1204" fmla="*/ 1768 h 1628943"/>
              <a:gd name="connsiteX1-1205" fmla="*/ 79921 w 2111405"/>
              <a:gd name="connsiteY1-1206" fmla="*/ 1308218 h 1628943"/>
              <a:gd name="connsiteX2-1207" fmla="*/ 1942985 w 2111405"/>
              <a:gd name="connsiteY2-1208" fmla="*/ 1278508 h 1628943"/>
              <a:gd name="connsiteX3-1209" fmla="*/ 1238754 w 2111405"/>
              <a:gd name="connsiteY3-1210" fmla="*/ 1768 h 1628943"/>
              <a:gd name="connsiteX0-1211" fmla="*/ 1238754 w 2114299"/>
              <a:gd name="connsiteY0-1212" fmla="*/ 1809 h 1636361"/>
              <a:gd name="connsiteX1-1213" fmla="*/ 79921 w 2114299"/>
              <a:gd name="connsiteY1-1214" fmla="*/ 1308259 h 1636361"/>
              <a:gd name="connsiteX2-1215" fmla="*/ 1942985 w 2114299"/>
              <a:gd name="connsiteY2-1216" fmla="*/ 1278549 h 1636361"/>
              <a:gd name="connsiteX3-1217" fmla="*/ 1238754 w 2114299"/>
              <a:gd name="connsiteY3-1218" fmla="*/ 1809 h 1636361"/>
              <a:gd name="connsiteX0-1219" fmla="*/ 1241148 w 2116693"/>
              <a:gd name="connsiteY0-1220" fmla="*/ 1809 h 1604757"/>
              <a:gd name="connsiteX1-1221" fmla="*/ 82315 w 2116693"/>
              <a:gd name="connsiteY1-1222" fmla="*/ 1308259 h 1604757"/>
              <a:gd name="connsiteX2-1223" fmla="*/ 1945379 w 2116693"/>
              <a:gd name="connsiteY2-1224" fmla="*/ 1278549 h 1604757"/>
              <a:gd name="connsiteX3-1225" fmla="*/ 1241148 w 2116693"/>
              <a:gd name="connsiteY3-1226" fmla="*/ 1809 h 1604757"/>
              <a:gd name="connsiteX0-1227" fmla="*/ 1253276 w 2128821"/>
              <a:gd name="connsiteY0-1228" fmla="*/ 1809 h 1622918"/>
              <a:gd name="connsiteX1-1229" fmla="*/ 94443 w 2128821"/>
              <a:gd name="connsiteY1-1230" fmla="*/ 1308259 h 1622918"/>
              <a:gd name="connsiteX2-1231" fmla="*/ 1957507 w 2128821"/>
              <a:gd name="connsiteY2-1232" fmla="*/ 1278549 h 1622918"/>
              <a:gd name="connsiteX3-1233" fmla="*/ 1253276 w 2128821"/>
              <a:gd name="connsiteY3-1234" fmla="*/ 1809 h 1622918"/>
              <a:gd name="connsiteX0-1235" fmla="*/ 1205569 w 1947213"/>
              <a:gd name="connsiteY0-1236" fmla="*/ 12 h 1577055"/>
              <a:gd name="connsiteX1-1237" fmla="*/ 59761 w 1947213"/>
              <a:gd name="connsiteY1-1238" fmla="*/ 1300597 h 1577055"/>
              <a:gd name="connsiteX2-1239" fmla="*/ 1909800 w 1947213"/>
              <a:gd name="connsiteY2-1240" fmla="*/ 1276752 h 1577055"/>
              <a:gd name="connsiteX3-1241" fmla="*/ 1205569 w 1947213"/>
              <a:gd name="connsiteY3-1242" fmla="*/ 12 h 1577055"/>
              <a:gd name="connsiteX0-1243" fmla="*/ 1230887 w 1972532"/>
              <a:gd name="connsiteY0-1244" fmla="*/ 21 h 1577064"/>
              <a:gd name="connsiteX1-1245" fmla="*/ 85079 w 1972532"/>
              <a:gd name="connsiteY1-1246" fmla="*/ 1300606 h 1577064"/>
              <a:gd name="connsiteX2-1247" fmla="*/ 1935118 w 1972532"/>
              <a:gd name="connsiteY2-1248" fmla="*/ 1276761 h 1577064"/>
              <a:gd name="connsiteX3-1249" fmla="*/ 1230887 w 1972532"/>
              <a:gd name="connsiteY3-1250" fmla="*/ 21 h 1577064"/>
              <a:gd name="connsiteX0-1251" fmla="*/ 1230821 w 2056801"/>
              <a:gd name="connsiteY0-1252" fmla="*/ 1508 h 1578551"/>
              <a:gd name="connsiteX1-1253" fmla="*/ 85013 w 2056801"/>
              <a:gd name="connsiteY1-1254" fmla="*/ 1302093 h 1578551"/>
              <a:gd name="connsiteX2-1255" fmla="*/ 1935052 w 2056801"/>
              <a:gd name="connsiteY2-1256" fmla="*/ 1278248 h 1578551"/>
              <a:gd name="connsiteX3-1257" fmla="*/ 1230821 w 2056801"/>
              <a:gd name="connsiteY3-1258" fmla="*/ 1508 h 1578551"/>
              <a:gd name="connsiteX0-1259" fmla="*/ 1230821 w 2157960"/>
              <a:gd name="connsiteY0-1260" fmla="*/ 1840 h 1644787"/>
              <a:gd name="connsiteX1-1261" fmla="*/ 85013 w 2157960"/>
              <a:gd name="connsiteY1-1262" fmla="*/ 1302425 h 1644787"/>
              <a:gd name="connsiteX2-1263" fmla="*/ 1935052 w 2157960"/>
              <a:gd name="connsiteY2-1264" fmla="*/ 1278580 h 1644787"/>
              <a:gd name="connsiteX3-1265" fmla="*/ 1230821 w 2157960"/>
              <a:gd name="connsiteY3-1266" fmla="*/ 1840 h 1644787"/>
              <a:gd name="connsiteX0-1267" fmla="*/ 1230821 w 2152177"/>
              <a:gd name="connsiteY0-1268" fmla="*/ 1835 h 1643769"/>
              <a:gd name="connsiteX1-1269" fmla="*/ 85013 w 2152177"/>
              <a:gd name="connsiteY1-1270" fmla="*/ 1302420 h 1643769"/>
              <a:gd name="connsiteX2-1271" fmla="*/ 1935052 w 2152177"/>
              <a:gd name="connsiteY2-1272" fmla="*/ 1278575 h 1643769"/>
              <a:gd name="connsiteX3-1273" fmla="*/ 1230821 w 2152177"/>
              <a:gd name="connsiteY3-1274" fmla="*/ 1835 h 1643769"/>
              <a:gd name="connsiteX0-1275" fmla="*/ 1229662 w 2151018"/>
              <a:gd name="connsiteY0-1276" fmla="*/ 1835 h 1636743"/>
              <a:gd name="connsiteX1-1277" fmla="*/ 83854 w 2151018"/>
              <a:gd name="connsiteY1-1278" fmla="*/ 1302420 h 1636743"/>
              <a:gd name="connsiteX2-1279" fmla="*/ 1933893 w 2151018"/>
              <a:gd name="connsiteY2-1280" fmla="*/ 1278575 h 1636743"/>
              <a:gd name="connsiteX3-1281" fmla="*/ 1229662 w 2151018"/>
              <a:gd name="connsiteY3-1282" fmla="*/ 1835 h 1636743"/>
              <a:gd name="connsiteX0-1283" fmla="*/ 1235306 w 2156586"/>
              <a:gd name="connsiteY0-1284" fmla="*/ 2316 h 1637224"/>
              <a:gd name="connsiteX1-1285" fmla="*/ 89498 w 2156586"/>
              <a:gd name="connsiteY1-1286" fmla="*/ 1302901 h 1637224"/>
              <a:gd name="connsiteX2-1287" fmla="*/ 1939537 w 2156586"/>
              <a:gd name="connsiteY2-1288" fmla="*/ 1279056 h 1637224"/>
              <a:gd name="connsiteX3-1289" fmla="*/ 1235306 w 2156586"/>
              <a:gd name="connsiteY3-1290" fmla="*/ 2316 h 1637224"/>
              <a:gd name="connsiteX0-1291" fmla="*/ 1235306 w 2145020"/>
              <a:gd name="connsiteY0-1292" fmla="*/ 2296 h 1634147"/>
              <a:gd name="connsiteX1-1293" fmla="*/ 89498 w 2145020"/>
              <a:gd name="connsiteY1-1294" fmla="*/ 1302881 h 1634147"/>
              <a:gd name="connsiteX2-1295" fmla="*/ 1939537 w 2145020"/>
              <a:gd name="connsiteY2-1296" fmla="*/ 1279036 h 1634147"/>
              <a:gd name="connsiteX3-1297" fmla="*/ 1235306 w 2145020"/>
              <a:gd name="connsiteY3-1298" fmla="*/ 2296 h 1634147"/>
              <a:gd name="connsiteX0-1299" fmla="*/ 1155484 w 1953219"/>
              <a:gd name="connsiteY0-1300" fmla="*/ 12 h 1528219"/>
              <a:gd name="connsiteX1-1301" fmla="*/ 9676 w 1953219"/>
              <a:gd name="connsiteY1-1302" fmla="*/ 1300597 h 1528219"/>
              <a:gd name="connsiteX2-1303" fmla="*/ 1849947 w 1953219"/>
              <a:gd name="connsiteY2-1304" fmla="*/ 1278951 h 1528219"/>
              <a:gd name="connsiteX3-1305" fmla="*/ 1155484 w 1953219"/>
              <a:gd name="connsiteY3-1306" fmla="*/ 12 h 1528219"/>
              <a:gd name="connsiteX0-1307" fmla="*/ 1155484 w 2080495"/>
              <a:gd name="connsiteY0-1308" fmla="*/ 16 h 1646206"/>
              <a:gd name="connsiteX1-1309" fmla="*/ 9676 w 2080495"/>
              <a:gd name="connsiteY1-1310" fmla="*/ 1300601 h 1646206"/>
              <a:gd name="connsiteX2-1311" fmla="*/ 1849947 w 2080495"/>
              <a:gd name="connsiteY2-1312" fmla="*/ 1278955 h 1646206"/>
              <a:gd name="connsiteX3-1313" fmla="*/ 1155484 w 2080495"/>
              <a:gd name="connsiteY3-1314" fmla="*/ 16 h 1646206"/>
              <a:gd name="connsiteX0-1315" fmla="*/ 1193070 w 2118072"/>
              <a:gd name="connsiteY0-1316" fmla="*/ 66 h 1646256"/>
              <a:gd name="connsiteX1-1317" fmla="*/ 47262 w 2118072"/>
              <a:gd name="connsiteY1-1318" fmla="*/ 1300651 h 1646256"/>
              <a:gd name="connsiteX2-1319" fmla="*/ 1887533 w 2118072"/>
              <a:gd name="connsiteY2-1320" fmla="*/ 1279005 h 1646256"/>
              <a:gd name="connsiteX3-1321" fmla="*/ 1193070 w 2118072"/>
              <a:gd name="connsiteY3-1322" fmla="*/ 66 h 1646256"/>
              <a:gd name="connsiteX0-1323" fmla="*/ 1192917 w 2164939"/>
              <a:gd name="connsiteY0-1324" fmla="*/ 1150 h 1647340"/>
              <a:gd name="connsiteX1-1325" fmla="*/ 47109 w 2164939"/>
              <a:gd name="connsiteY1-1326" fmla="*/ 1301735 h 1647340"/>
              <a:gd name="connsiteX2-1327" fmla="*/ 1887380 w 2164939"/>
              <a:gd name="connsiteY2-1328" fmla="*/ 1280089 h 1647340"/>
              <a:gd name="connsiteX3-1329" fmla="*/ 1192917 w 2164939"/>
              <a:gd name="connsiteY3-1330" fmla="*/ 1150 h 1647340"/>
              <a:gd name="connsiteX0-1331" fmla="*/ 1193028 w 2175340"/>
              <a:gd name="connsiteY0-1332" fmla="*/ 613 h 1646803"/>
              <a:gd name="connsiteX1-1333" fmla="*/ 47220 w 2175340"/>
              <a:gd name="connsiteY1-1334" fmla="*/ 1301198 h 1646803"/>
              <a:gd name="connsiteX2-1335" fmla="*/ 1887491 w 2175340"/>
              <a:gd name="connsiteY2-1336" fmla="*/ 1279552 h 1646803"/>
              <a:gd name="connsiteX3-1337" fmla="*/ 1193028 w 2175340"/>
              <a:gd name="connsiteY3-1338" fmla="*/ 613 h 1646803"/>
              <a:gd name="connsiteX0-1339" fmla="*/ 1193028 w 2125059"/>
              <a:gd name="connsiteY0-1340" fmla="*/ 577 h 1629643"/>
              <a:gd name="connsiteX1-1341" fmla="*/ 47220 w 2125059"/>
              <a:gd name="connsiteY1-1342" fmla="*/ 1301162 h 1629643"/>
              <a:gd name="connsiteX2-1343" fmla="*/ 1887491 w 2125059"/>
              <a:gd name="connsiteY2-1344" fmla="*/ 1279516 h 1629643"/>
              <a:gd name="connsiteX3-1345" fmla="*/ 1193028 w 2125059"/>
              <a:gd name="connsiteY3-1346" fmla="*/ 577 h 1629643"/>
              <a:gd name="connsiteX0-1347" fmla="*/ 1193028 w 2122923"/>
              <a:gd name="connsiteY0-1348" fmla="*/ 586 h 1634403"/>
              <a:gd name="connsiteX1-1349" fmla="*/ 47220 w 2122923"/>
              <a:gd name="connsiteY1-1350" fmla="*/ 1301171 h 1634403"/>
              <a:gd name="connsiteX2-1351" fmla="*/ 1887491 w 2122923"/>
              <a:gd name="connsiteY2-1352" fmla="*/ 1279525 h 1634403"/>
              <a:gd name="connsiteX3-1353" fmla="*/ 1193028 w 2122923"/>
              <a:gd name="connsiteY3-1354" fmla="*/ 586 h 1634403"/>
              <a:gd name="connsiteX0-1355" fmla="*/ 1248394 w 2178289"/>
              <a:gd name="connsiteY0-1356" fmla="*/ 586 h 1636304"/>
              <a:gd name="connsiteX1-1357" fmla="*/ 102586 w 2178289"/>
              <a:gd name="connsiteY1-1358" fmla="*/ 1301171 h 1636304"/>
              <a:gd name="connsiteX2-1359" fmla="*/ 1942857 w 2178289"/>
              <a:gd name="connsiteY2-1360" fmla="*/ 1279525 h 1636304"/>
              <a:gd name="connsiteX3-1361" fmla="*/ 1248394 w 2178289"/>
              <a:gd name="connsiteY3-1362" fmla="*/ 586 h 1636304"/>
              <a:gd name="connsiteX0-1363" fmla="*/ 1248394 w 2178289"/>
              <a:gd name="connsiteY0-1364" fmla="*/ 586 h 1636304"/>
              <a:gd name="connsiteX1-1365" fmla="*/ 102586 w 2178289"/>
              <a:gd name="connsiteY1-1366" fmla="*/ 1301171 h 1636304"/>
              <a:gd name="connsiteX2-1367" fmla="*/ 1942857 w 2178289"/>
              <a:gd name="connsiteY2-1368" fmla="*/ 1279525 h 1636304"/>
              <a:gd name="connsiteX3-1369" fmla="*/ 1248394 w 2178289"/>
              <a:gd name="connsiteY3-1370" fmla="*/ 586 h 1636304"/>
              <a:gd name="connsiteX0-1371" fmla="*/ 1251521 w 2181416"/>
              <a:gd name="connsiteY0-1372" fmla="*/ 586 h 1642736"/>
              <a:gd name="connsiteX1-1373" fmla="*/ 105713 w 2181416"/>
              <a:gd name="connsiteY1-1374" fmla="*/ 1301171 h 1642736"/>
              <a:gd name="connsiteX2-1375" fmla="*/ 1945984 w 2181416"/>
              <a:gd name="connsiteY2-1376" fmla="*/ 1279525 h 1642736"/>
              <a:gd name="connsiteX3-1377" fmla="*/ 1251521 w 2181416"/>
              <a:gd name="connsiteY3-1378" fmla="*/ 586 h 1642736"/>
              <a:gd name="connsiteX0-1379" fmla="*/ 1248543 w 2178438"/>
              <a:gd name="connsiteY0-1380" fmla="*/ 586 h 1634411"/>
              <a:gd name="connsiteX1-1381" fmla="*/ 102735 w 2178438"/>
              <a:gd name="connsiteY1-1382" fmla="*/ 1301171 h 1634411"/>
              <a:gd name="connsiteX2-1383" fmla="*/ 1943006 w 2178438"/>
              <a:gd name="connsiteY2-1384" fmla="*/ 1279525 h 1634411"/>
              <a:gd name="connsiteX3-1385" fmla="*/ 1248543 w 2178438"/>
              <a:gd name="connsiteY3-1386" fmla="*/ 586 h 1634411"/>
              <a:gd name="connsiteX0-1387" fmla="*/ 1248543 w 2178438"/>
              <a:gd name="connsiteY0-1388" fmla="*/ 586 h 1634411"/>
              <a:gd name="connsiteX1-1389" fmla="*/ 102735 w 2178438"/>
              <a:gd name="connsiteY1-1390" fmla="*/ 1301171 h 1634411"/>
              <a:gd name="connsiteX2-1391" fmla="*/ 1943006 w 2178438"/>
              <a:gd name="connsiteY2-1392" fmla="*/ 1279525 h 1634411"/>
              <a:gd name="connsiteX3-1393" fmla="*/ 1248543 w 2178438"/>
              <a:gd name="connsiteY3-1394" fmla="*/ 586 h 1634411"/>
              <a:gd name="connsiteX0-1395" fmla="*/ 1248543 w 2137968"/>
              <a:gd name="connsiteY0-1396" fmla="*/ 544 h 1645342"/>
              <a:gd name="connsiteX1-1397" fmla="*/ 102735 w 2137968"/>
              <a:gd name="connsiteY1-1398" fmla="*/ 1301129 h 1645342"/>
              <a:gd name="connsiteX2-1399" fmla="*/ 1943006 w 2137968"/>
              <a:gd name="connsiteY2-1400" fmla="*/ 1279483 h 1645342"/>
              <a:gd name="connsiteX3-1401" fmla="*/ 1248543 w 2137968"/>
              <a:gd name="connsiteY3-1402" fmla="*/ 544 h 1645342"/>
              <a:gd name="connsiteX0-1403" fmla="*/ 1242578 w 2132030"/>
              <a:gd name="connsiteY0-1404" fmla="*/ 321 h 1645119"/>
              <a:gd name="connsiteX1-1405" fmla="*/ 96770 w 2132030"/>
              <a:gd name="connsiteY1-1406" fmla="*/ 1300906 h 1645119"/>
              <a:gd name="connsiteX2-1407" fmla="*/ 1937041 w 2132030"/>
              <a:gd name="connsiteY2-1408" fmla="*/ 1279260 h 1645119"/>
              <a:gd name="connsiteX3-1409" fmla="*/ 1242578 w 2132030"/>
              <a:gd name="connsiteY3-1410" fmla="*/ 321 h 1645119"/>
              <a:gd name="connsiteX0-1411" fmla="*/ 1242564 w 2146243"/>
              <a:gd name="connsiteY0-1412" fmla="*/ 498 h 1645296"/>
              <a:gd name="connsiteX1-1413" fmla="*/ 96756 w 2146243"/>
              <a:gd name="connsiteY1-1414" fmla="*/ 1301083 h 1645296"/>
              <a:gd name="connsiteX2-1415" fmla="*/ 1937027 w 2146243"/>
              <a:gd name="connsiteY2-1416" fmla="*/ 1279437 h 1645296"/>
              <a:gd name="connsiteX3-1417" fmla="*/ 1242564 w 2146243"/>
              <a:gd name="connsiteY3-1418" fmla="*/ 498 h 1645296"/>
              <a:gd name="connsiteX0-1419" fmla="*/ 1244618 w 2148298"/>
              <a:gd name="connsiteY0-1420" fmla="*/ 498 h 1646970"/>
              <a:gd name="connsiteX1-1421" fmla="*/ 98810 w 2148298"/>
              <a:gd name="connsiteY1-1422" fmla="*/ 1301083 h 1646970"/>
              <a:gd name="connsiteX2-1423" fmla="*/ 1939081 w 2148298"/>
              <a:gd name="connsiteY2-1424" fmla="*/ 1279437 h 1646970"/>
              <a:gd name="connsiteX3-1425" fmla="*/ 1244618 w 2148298"/>
              <a:gd name="connsiteY3-1426" fmla="*/ 498 h 1646970"/>
              <a:gd name="connsiteX0-1427" fmla="*/ 1248642 w 2152322"/>
              <a:gd name="connsiteY0-1428" fmla="*/ 498 h 1650135"/>
              <a:gd name="connsiteX1-1429" fmla="*/ 102834 w 2152322"/>
              <a:gd name="connsiteY1-1430" fmla="*/ 1301083 h 1650135"/>
              <a:gd name="connsiteX2-1431" fmla="*/ 1943105 w 2152322"/>
              <a:gd name="connsiteY2-1432" fmla="*/ 1279437 h 1650135"/>
              <a:gd name="connsiteX3-1433" fmla="*/ 1248642 w 2152322"/>
              <a:gd name="connsiteY3-1434" fmla="*/ 498 h 1650135"/>
              <a:gd name="connsiteX0-1435" fmla="*/ 1176337 w 1908054"/>
              <a:gd name="connsiteY0-1436" fmla="*/ 4 h 1452712"/>
              <a:gd name="connsiteX1-1437" fmla="*/ 40297 w 1908054"/>
              <a:gd name="connsiteY1-1438" fmla="*/ 1291792 h 1452712"/>
              <a:gd name="connsiteX2-1439" fmla="*/ 1870800 w 1908054"/>
              <a:gd name="connsiteY2-1440" fmla="*/ 1278943 h 1452712"/>
              <a:gd name="connsiteX3-1441" fmla="*/ 1176337 w 1908054"/>
              <a:gd name="connsiteY3-1442" fmla="*/ 4 h 1452712"/>
              <a:gd name="connsiteX0-1443" fmla="*/ 1213429 w 1945145"/>
              <a:gd name="connsiteY0-1444" fmla="*/ 4 h 1461992"/>
              <a:gd name="connsiteX1-1445" fmla="*/ 77389 w 1945145"/>
              <a:gd name="connsiteY1-1446" fmla="*/ 1291792 h 1461992"/>
              <a:gd name="connsiteX2-1447" fmla="*/ 1907892 w 1945145"/>
              <a:gd name="connsiteY2-1448" fmla="*/ 1278943 h 1461992"/>
              <a:gd name="connsiteX3-1449" fmla="*/ 1213429 w 1945145"/>
              <a:gd name="connsiteY3-1450" fmla="*/ 4 h 1461992"/>
              <a:gd name="connsiteX0-1451" fmla="*/ 1213429 w 2049478"/>
              <a:gd name="connsiteY0-1452" fmla="*/ 6 h 1470422"/>
              <a:gd name="connsiteX1-1453" fmla="*/ 77389 w 2049478"/>
              <a:gd name="connsiteY1-1454" fmla="*/ 1291794 h 1470422"/>
              <a:gd name="connsiteX2-1455" fmla="*/ 1907892 w 2049478"/>
              <a:gd name="connsiteY2-1456" fmla="*/ 1278945 h 1470422"/>
              <a:gd name="connsiteX3-1457" fmla="*/ 1213429 w 2049478"/>
              <a:gd name="connsiteY3-1458" fmla="*/ 6 h 1470422"/>
              <a:gd name="connsiteX0-1459" fmla="*/ 1213429 w 2092777"/>
              <a:gd name="connsiteY0-1460" fmla="*/ 6 h 1626259"/>
              <a:gd name="connsiteX1-1461" fmla="*/ 77389 w 2092777"/>
              <a:gd name="connsiteY1-1462" fmla="*/ 1291794 h 1626259"/>
              <a:gd name="connsiteX2-1463" fmla="*/ 1907892 w 2092777"/>
              <a:gd name="connsiteY2-1464" fmla="*/ 1278945 h 1626259"/>
              <a:gd name="connsiteX3-1465" fmla="*/ 1213429 w 2092777"/>
              <a:gd name="connsiteY3-1466" fmla="*/ 6 h 1626259"/>
              <a:gd name="connsiteX0-1467" fmla="*/ 1213429 w 2091790"/>
              <a:gd name="connsiteY0-1468" fmla="*/ 7 h 1651396"/>
              <a:gd name="connsiteX1-1469" fmla="*/ 77389 w 2091790"/>
              <a:gd name="connsiteY1-1470" fmla="*/ 1291795 h 1651396"/>
              <a:gd name="connsiteX2-1471" fmla="*/ 1907892 w 2091790"/>
              <a:gd name="connsiteY2-1472" fmla="*/ 1278946 h 1651396"/>
              <a:gd name="connsiteX3-1473" fmla="*/ 1213429 w 2091790"/>
              <a:gd name="connsiteY3-1474" fmla="*/ 7 h 1651396"/>
              <a:gd name="connsiteX0-1475" fmla="*/ 1257248 w 2135556"/>
              <a:gd name="connsiteY0-1476" fmla="*/ 413 h 1651802"/>
              <a:gd name="connsiteX1-1477" fmla="*/ 121208 w 2135556"/>
              <a:gd name="connsiteY1-1478" fmla="*/ 1292201 h 1651802"/>
              <a:gd name="connsiteX2-1479" fmla="*/ 1951711 w 2135556"/>
              <a:gd name="connsiteY2-1480" fmla="*/ 1279352 h 1651802"/>
              <a:gd name="connsiteX3-1481" fmla="*/ 1257248 w 2135556"/>
              <a:gd name="connsiteY3-1482" fmla="*/ 413 h 1651802"/>
              <a:gd name="connsiteX0-1483" fmla="*/ 1257046 w 2194417"/>
              <a:gd name="connsiteY0-1484" fmla="*/ 4642 h 1656031"/>
              <a:gd name="connsiteX1-1485" fmla="*/ 121006 w 2194417"/>
              <a:gd name="connsiteY1-1486" fmla="*/ 1296430 h 1656031"/>
              <a:gd name="connsiteX2-1487" fmla="*/ 1951509 w 2194417"/>
              <a:gd name="connsiteY2-1488" fmla="*/ 1283581 h 1656031"/>
              <a:gd name="connsiteX3-1489" fmla="*/ 1257046 w 2194417"/>
              <a:gd name="connsiteY3-1490" fmla="*/ 4642 h 1656031"/>
              <a:gd name="connsiteX0-1491" fmla="*/ 1257046 w 2181567"/>
              <a:gd name="connsiteY0-1492" fmla="*/ 4439 h 1657338"/>
              <a:gd name="connsiteX1-1493" fmla="*/ 121006 w 2181567"/>
              <a:gd name="connsiteY1-1494" fmla="*/ 1296227 h 1657338"/>
              <a:gd name="connsiteX2-1495" fmla="*/ 1951509 w 2181567"/>
              <a:gd name="connsiteY2-1496" fmla="*/ 1283378 h 1657338"/>
              <a:gd name="connsiteX3-1497" fmla="*/ 1257046 w 2181567"/>
              <a:gd name="connsiteY3-1498" fmla="*/ 4439 h 1657338"/>
              <a:gd name="connsiteX0-1499" fmla="*/ 1257046 w 2182501"/>
              <a:gd name="connsiteY0-1500" fmla="*/ 4428 h 1644095"/>
              <a:gd name="connsiteX1-1501" fmla="*/ 121006 w 2182501"/>
              <a:gd name="connsiteY1-1502" fmla="*/ 1296216 h 1644095"/>
              <a:gd name="connsiteX2-1503" fmla="*/ 1951509 w 2182501"/>
              <a:gd name="connsiteY2-1504" fmla="*/ 1283367 h 1644095"/>
              <a:gd name="connsiteX3-1505" fmla="*/ 1257046 w 2182501"/>
              <a:gd name="connsiteY3-1506" fmla="*/ 4428 h 1644095"/>
              <a:gd name="connsiteX0-1507" fmla="*/ 1258955 w 2184410"/>
              <a:gd name="connsiteY0-1508" fmla="*/ 4428 h 1649991"/>
              <a:gd name="connsiteX1-1509" fmla="*/ 122915 w 2184410"/>
              <a:gd name="connsiteY1-1510" fmla="*/ 1296216 h 1649991"/>
              <a:gd name="connsiteX2-1511" fmla="*/ 1953418 w 2184410"/>
              <a:gd name="connsiteY2-1512" fmla="*/ 1283367 h 1649991"/>
              <a:gd name="connsiteX3-1513" fmla="*/ 1258955 w 2184410"/>
              <a:gd name="connsiteY3-1514" fmla="*/ 4428 h 1649991"/>
              <a:gd name="connsiteX0-1515" fmla="*/ 1258955 w 2184410"/>
              <a:gd name="connsiteY0-1516" fmla="*/ 4428 h 1649991"/>
              <a:gd name="connsiteX1-1517" fmla="*/ 122915 w 2184410"/>
              <a:gd name="connsiteY1-1518" fmla="*/ 1296216 h 1649991"/>
              <a:gd name="connsiteX2-1519" fmla="*/ 1953418 w 2184410"/>
              <a:gd name="connsiteY2-1520" fmla="*/ 1283367 h 1649991"/>
              <a:gd name="connsiteX3-1521" fmla="*/ 1258955 w 2184410"/>
              <a:gd name="connsiteY3-1522" fmla="*/ 4428 h 1649991"/>
              <a:gd name="connsiteX0-1523" fmla="*/ 1270893 w 2196348"/>
              <a:gd name="connsiteY0-1524" fmla="*/ 4428 h 1656216"/>
              <a:gd name="connsiteX1-1525" fmla="*/ 134853 w 2196348"/>
              <a:gd name="connsiteY1-1526" fmla="*/ 1296216 h 1656216"/>
              <a:gd name="connsiteX2-1527" fmla="*/ 1965356 w 2196348"/>
              <a:gd name="connsiteY2-1528" fmla="*/ 1283367 h 1656216"/>
              <a:gd name="connsiteX3-1529" fmla="*/ 1270893 w 2196348"/>
              <a:gd name="connsiteY3-1530" fmla="*/ 4428 h 1656216"/>
              <a:gd name="connsiteX0-1531" fmla="*/ 1270893 w 2198502"/>
              <a:gd name="connsiteY0-1532" fmla="*/ 4404 h 1645014"/>
              <a:gd name="connsiteX1-1533" fmla="*/ 134853 w 2198502"/>
              <a:gd name="connsiteY1-1534" fmla="*/ 1296192 h 1645014"/>
              <a:gd name="connsiteX2-1535" fmla="*/ 1965356 w 2198502"/>
              <a:gd name="connsiteY2-1536" fmla="*/ 1283343 h 1645014"/>
              <a:gd name="connsiteX3-1537" fmla="*/ 1270893 w 2198502"/>
              <a:gd name="connsiteY3-1538" fmla="*/ 4404 h 1645014"/>
              <a:gd name="connsiteX0-1539" fmla="*/ 1278297 w 2205906"/>
              <a:gd name="connsiteY0-1540" fmla="*/ 4404 h 1653270"/>
              <a:gd name="connsiteX1-1541" fmla="*/ 142257 w 2205906"/>
              <a:gd name="connsiteY1-1542" fmla="*/ 1296192 h 1653270"/>
              <a:gd name="connsiteX2-1543" fmla="*/ 1972760 w 2205906"/>
              <a:gd name="connsiteY2-1544" fmla="*/ 1283343 h 1653270"/>
              <a:gd name="connsiteX3-1545" fmla="*/ 1278297 w 2205906"/>
              <a:gd name="connsiteY3-1546" fmla="*/ 4404 h 1653270"/>
              <a:gd name="connsiteX0-1547" fmla="*/ 1278297 w 2197345"/>
              <a:gd name="connsiteY0-1548" fmla="*/ 4261 h 1653685"/>
              <a:gd name="connsiteX1-1549" fmla="*/ 142257 w 2197345"/>
              <a:gd name="connsiteY1-1550" fmla="*/ 1296049 h 1653685"/>
              <a:gd name="connsiteX2-1551" fmla="*/ 1972760 w 2197345"/>
              <a:gd name="connsiteY2-1552" fmla="*/ 1283200 h 1653685"/>
              <a:gd name="connsiteX3-1553" fmla="*/ 1278297 w 2197345"/>
              <a:gd name="connsiteY3-1554" fmla="*/ 4261 h 1653685"/>
              <a:gd name="connsiteX0-1555" fmla="*/ 1278297 w 2207466"/>
              <a:gd name="connsiteY0-1556" fmla="*/ 4153 h 1634305"/>
              <a:gd name="connsiteX1-1557" fmla="*/ 142257 w 2207466"/>
              <a:gd name="connsiteY1-1558" fmla="*/ 1295941 h 1634305"/>
              <a:gd name="connsiteX2-1559" fmla="*/ 1972760 w 2207466"/>
              <a:gd name="connsiteY2-1560" fmla="*/ 1283092 h 1634305"/>
              <a:gd name="connsiteX3-1561" fmla="*/ 1278297 w 2207466"/>
              <a:gd name="connsiteY3-1562" fmla="*/ 4153 h 1634305"/>
              <a:gd name="connsiteX0-1563" fmla="*/ 1278541 w 2202557"/>
              <a:gd name="connsiteY0-1564" fmla="*/ 1436 h 1631588"/>
              <a:gd name="connsiteX1-1565" fmla="*/ 142501 w 2202557"/>
              <a:gd name="connsiteY1-1566" fmla="*/ 1293224 h 1631588"/>
              <a:gd name="connsiteX2-1567" fmla="*/ 1973004 w 2202557"/>
              <a:gd name="connsiteY2-1568" fmla="*/ 1280375 h 1631588"/>
              <a:gd name="connsiteX3-1569" fmla="*/ 1278541 w 2202557"/>
              <a:gd name="connsiteY3-1570" fmla="*/ 1436 h 1631588"/>
              <a:gd name="connsiteX0-1571" fmla="*/ 1278541 w 2207901"/>
              <a:gd name="connsiteY0-1572" fmla="*/ 1414 h 1631566"/>
              <a:gd name="connsiteX1-1573" fmla="*/ 142501 w 2207901"/>
              <a:gd name="connsiteY1-1574" fmla="*/ 1293202 h 1631566"/>
              <a:gd name="connsiteX2-1575" fmla="*/ 1973004 w 2207901"/>
              <a:gd name="connsiteY2-1576" fmla="*/ 1280353 h 1631566"/>
              <a:gd name="connsiteX3-1577" fmla="*/ 1278541 w 2207901"/>
              <a:gd name="connsiteY3-1578" fmla="*/ 1414 h 1631566"/>
            </a:gdLst>
            <a:ahLst/>
            <a:cxnLst>
              <a:cxn ang="0">
                <a:pos x="connsiteX0-1" y="connsiteY0-2"/>
              </a:cxn>
              <a:cxn ang="0">
                <a:pos x="connsiteX1-3" y="connsiteY1-4"/>
              </a:cxn>
              <a:cxn ang="0">
                <a:pos x="connsiteX2-5" y="connsiteY2-6"/>
              </a:cxn>
              <a:cxn ang="0">
                <a:pos x="connsiteX3-7" y="connsiteY3-8"/>
              </a:cxn>
            </a:cxnLst>
            <a:rect l="l" t="t" r="r" b="b"/>
            <a:pathLst>
              <a:path w="2207901" h="1631566">
                <a:moveTo>
                  <a:pt x="1278541" y="1414"/>
                </a:moveTo>
                <a:cubicBezTo>
                  <a:pt x="365139" y="47636"/>
                  <a:pt x="-305296" y="762099"/>
                  <a:pt x="142501" y="1293202"/>
                </a:cubicBezTo>
                <a:cubicBezTo>
                  <a:pt x="412516" y="1613449"/>
                  <a:pt x="1498610" y="1864408"/>
                  <a:pt x="1973004" y="1280353"/>
                </a:cubicBezTo>
                <a:cubicBezTo>
                  <a:pt x="2552666" y="566696"/>
                  <a:pt x="1959256" y="-33033"/>
                  <a:pt x="1278541" y="1414"/>
                </a:cubicBezTo>
                <a:close/>
              </a:path>
            </a:pathLst>
          </a:custGeom>
          <a:gradFill>
            <a:gsLst>
              <a:gs pos="0">
                <a:schemeClr val="accent4">
                  <a:alpha val="40000"/>
                </a:schemeClr>
              </a:gs>
              <a:gs pos="100000">
                <a:schemeClr val="accent4">
                  <a:alpha val="10000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lt1"/>
              </a:solidFill>
            </a:endParaRPr>
          </a:p>
        </p:txBody>
      </p:sp>
      <p:sp>
        <p:nvSpPr>
          <p:cNvPr id="22" name="矩形 9"/>
          <p:cNvSpPr/>
          <p:nvPr>
            <p:custDataLst>
              <p:tags r:id="rId12"/>
            </p:custDataLst>
          </p:nvPr>
        </p:nvSpPr>
        <p:spPr>
          <a:xfrm>
            <a:off x="9522193" y="3323683"/>
            <a:ext cx="2159933" cy="2087935"/>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职业焦虑可能导致逃避工作、拖延任务等行为变化，这些行为不仅影响个人职业发展，还可能对团队和组织造成负面影响。</a:t>
            </a:r>
            <a:endParaRPr lang="zh-CN" altLang="en-US" sz="1600" kern="0">
              <a:ln>
                <a:noFill/>
                <a:prstDash val="sysDot"/>
              </a:ln>
              <a:solidFill>
                <a:schemeClr val="tx1">
                  <a:lumMod val="85000"/>
                  <a:lumOff val="15000"/>
                </a:schemeClr>
              </a:solidFill>
              <a:latin typeface="+mn-ea"/>
              <a:cs typeface="+mn-ea"/>
            </a:endParaRPr>
          </a:p>
        </p:txBody>
      </p:sp>
      <p:sp>
        <p:nvSpPr>
          <p:cNvPr id="23" name="矩形 10"/>
          <p:cNvSpPr/>
          <p:nvPr>
            <p:custDataLst>
              <p:tags r:id="rId13"/>
            </p:custDataLst>
          </p:nvPr>
        </p:nvSpPr>
        <p:spPr>
          <a:xfrm>
            <a:off x="9424035" y="2701290"/>
            <a:ext cx="2311400" cy="622300"/>
          </a:xfrm>
          <a:prstGeom prst="rect">
            <a:avLst/>
          </a:prstGeom>
          <a:noFill/>
        </p:spPr>
        <p:txBody>
          <a:bodyPr wrap="square" lIns="0" tIns="0" rIns="0" bIns="0" rtlCol="0" anchor="ctr">
            <a:noAutofit/>
          </a:bodyPr>
          <a:p>
            <a:pPr algn="ctr">
              <a:spcBef>
                <a:spcPct val="0"/>
              </a:spcBef>
              <a:spcAft>
                <a:spcPct val="0"/>
              </a:spcAft>
            </a:pPr>
            <a:r>
              <a:rPr lang="zh-CN" altLang="en-US" b="1" kern="0">
                <a:solidFill>
                  <a:schemeClr val="accent4"/>
                </a:solidFill>
                <a:latin typeface="+mn-ea"/>
                <a:cs typeface="+mn-ea"/>
              </a:rPr>
              <a:t>行为变化的类型</a:t>
            </a:r>
            <a:endParaRPr lang="zh-CN" altLang="en-US" b="1" kern="0">
              <a:solidFill>
                <a:schemeClr val="accent4"/>
              </a:solidFill>
              <a:latin typeface="+mn-ea"/>
              <a:cs typeface="+mn-ea"/>
            </a:endParaRPr>
          </a:p>
        </p:txBody>
      </p:sp>
      <p:pic>
        <p:nvPicPr>
          <p:cNvPr id="24" name="图片 48" descr="/data/temp/7e8da9a8-8ff0-40fe-a775-9db3f3bdbb7a/3f7d7b66-a5bd-11f0-a124-ba0afc04f422.jpg@base@tag=imgScale&amp;m=1&amp;w=578&amp;h=478&amp;q=953f7d7b66-a5bd-11f0-a124-ba0afc04f422"/>
          <p:cNvPicPr>
            <a:picLocks noChangeAspect="1"/>
          </p:cNvPicPr>
          <p:nvPr>
            <p:custDataLst>
              <p:tags r:id="rId14"/>
            </p:custDataLst>
          </p:nvPr>
        </p:nvPicPr>
        <p:blipFill rotWithShape="1">
          <a:blip r:embed="rId15"/>
          <a:srcRect l="13728" r="13728"/>
          <a:stretch>
            <a:fillRect/>
          </a:stretch>
        </p:blipFill>
        <p:spPr>
          <a:xfrm>
            <a:off x="937260" y="1131570"/>
            <a:ext cx="1652905" cy="1366520"/>
          </a:xfrm>
          <a:custGeom>
            <a:avLst/>
            <a:gdLst>
              <a:gd name="connsiteX0" fmla="*/ 1388864 w 2081712"/>
              <a:gd name="connsiteY0" fmla="*/ 108 h 1721024"/>
              <a:gd name="connsiteX1" fmla="*/ 1969409 w 2081712"/>
              <a:gd name="connsiteY1" fmla="*/ 913529 h 1721024"/>
              <a:gd name="connsiteX2" fmla="*/ 122091 w 2081712"/>
              <a:gd name="connsiteY2" fmla="*/ 1246864 h 1721024"/>
              <a:gd name="connsiteX3" fmla="*/ 952763 w 2081712"/>
              <a:gd name="connsiteY3" fmla="*/ 45652 h 1721024"/>
              <a:gd name="connsiteX4" fmla="*/ 1388864 w 2081712"/>
              <a:gd name="connsiteY4" fmla="*/ 108 h 17210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81712" h="1721024">
                <a:moveTo>
                  <a:pt x="1388864" y="108"/>
                </a:moveTo>
                <a:cubicBezTo>
                  <a:pt x="1849049" y="5297"/>
                  <a:pt x="2296758" y="199455"/>
                  <a:pt x="1969409" y="913529"/>
                </a:cubicBezTo>
                <a:cubicBezTo>
                  <a:pt x="1326366" y="2316251"/>
                  <a:pt x="312707" y="1523609"/>
                  <a:pt x="122091" y="1246864"/>
                </a:cubicBezTo>
                <a:cubicBezTo>
                  <a:pt x="-34648" y="1019303"/>
                  <a:pt x="-245434" y="307969"/>
                  <a:pt x="952763" y="45652"/>
                </a:cubicBezTo>
                <a:cubicBezTo>
                  <a:pt x="1080687" y="17646"/>
                  <a:pt x="1235469" y="-1621"/>
                  <a:pt x="1388864" y="108"/>
                </a:cubicBezTo>
                <a:close/>
              </a:path>
            </a:pathLst>
          </a:custGeom>
          <a:solidFill>
            <a:schemeClr val="accent1">
              <a:alpha val="55000"/>
            </a:schemeClr>
          </a:solidFill>
          <a:ln w="6350">
            <a:solidFill>
              <a:schemeClr val="tx1">
                <a:lumMod val="40000"/>
                <a:lumOff val="60000"/>
                <a:alpha val="20000"/>
              </a:schemeClr>
            </a:solidFill>
          </a:ln>
        </p:spPr>
      </p:pic>
      <p:pic>
        <p:nvPicPr>
          <p:cNvPr id="25" name="图片 51" descr="/data/temp/7e8da9a8-8ff0-40fe-a775-9db3f3bdbb7a/3f7d7eab-a5bd-11f0-a124-ba0afc04f422.jpg@base@tag=imgScale&amp;m=1&amp;w=578&amp;h=478&amp;q=953f7d7eab-a5bd-11f0-a124-ba0afc04f422"/>
          <p:cNvPicPr>
            <a:picLocks noChangeAspect="1"/>
          </p:cNvPicPr>
          <p:nvPr>
            <p:custDataLst>
              <p:tags r:id="rId16"/>
            </p:custDataLst>
          </p:nvPr>
        </p:nvPicPr>
        <p:blipFill rotWithShape="1">
          <a:blip r:embed="rId17"/>
          <a:srcRect l="27627" t="628" r="4893" b="15690"/>
          <a:stretch>
            <a:fillRect/>
          </a:stretch>
        </p:blipFill>
        <p:spPr>
          <a:xfrm>
            <a:off x="3819525" y="1131570"/>
            <a:ext cx="1652905" cy="1366520"/>
          </a:xfrm>
          <a:custGeom>
            <a:avLst/>
            <a:gdLst>
              <a:gd name="connsiteX0" fmla="*/ 1388864 w 2081712"/>
              <a:gd name="connsiteY0" fmla="*/ 108 h 1721024"/>
              <a:gd name="connsiteX1" fmla="*/ 1969409 w 2081712"/>
              <a:gd name="connsiteY1" fmla="*/ 913529 h 1721024"/>
              <a:gd name="connsiteX2" fmla="*/ 122091 w 2081712"/>
              <a:gd name="connsiteY2" fmla="*/ 1246864 h 1721024"/>
              <a:gd name="connsiteX3" fmla="*/ 952763 w 2081712"/>
              <a:gd name="connsiteY3" fmla="*/ 45652 h 1721024"/>
              <a:gd name="connsiteX4" fmla="*/ 1388864 w 2081712"/>
              <a:gd name="connsiteY4" fmla="*/ 108 h 17210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81712" h="1721024">
                <a:moveTo>
                  <a:pt x="1388864" y="108"/>
                </a:moveTo>
                <a:cubicBezTo>
                  <a:pt x="1849049" y="5297"/>
                  <a:pt x="2296758" y="199455"/>
                  <a:pt x="1969409" y="913529"/>
                </a:cubicBezTo>
                <a:cubicBezTo>
                  <a:pt x="1326366" y="2316251"/>
                  <a:pt x="312707" y="1523609"/>
                  <a:pt x="122091" y="1246864"/>
                </a:cubicBezTo>
                <a:cubicBezTo>
                  <a:pt x="-34648" y="1019303"/>
                  <a:pt x="-245434" y="307969"/>
                  <a:pt x="952763" y="45652"/>
                </a:cubicBezTo>
                <a:cubicBezTo>
                  <a:pt x="1080687" y="17646"/>
                  <a:pt x="1235469" y="-1621"/>
                  <a:pt x="1388864" y="108"/>
                </a:cubicBezTo>
                <a:close/>
              </a:path>
            </a:pathLst>
          </a:custGeom>
          <a:solidFill>
            <a:schemeClr val="accent2">
              <a:alpha val="55000"/>
            </a:schemeClr>
          </a:solidFill>
          <a:ln w="6350">
            <a:solidFill>
              <a:schemeClr val="tx1">
                <a:lumMod val="40000"/>
                <a:lumOff val="60000"/>
                <a:alpha val="20000"/>
              </a:schemeClr>
            </a:solidFill>
          </a:ln>
        </p:spPr>
      </p:pic>
      <p:pic>
        <p:nvPicPr>
          <p:cNvPr id="26" name="图片 54" descr="/data/temp/7e8da9a8-8ff0-40fe-a775-9db3f3bdbb7a/3f7d817e-a5bd-11f0-a124-ba0afc04f422.jpg@base@tag=imgScale&amp;m=1&amp;w=578&amp;h=478&amp;q=953f7d817e-a5bd-11f0-a124-ba0afc04f422"/>
          <p:cNvPicPr>
            <a:picLocks noChangeAspect="1"/>
          </p:cNvPicPr>
          <p:nvPr>
            <p:custDataLst>
              <p:tags r:id="rId18"/>
            </p:custDataLst>
          </p:nvPr>
        </p:nvPicPr>
        <p:blipFill rotWithShape="1">
          <a:blip r:embed="rId19"/>
          <a:srcRect l="8876" t="2823" r="9172" b="1359"/>
          <a:stretch>
            <a:fillRect/>
          </a:stretch>
        </p:blipFill>
        <p:spPr>
          <a:xfrm>
            <a:off x="6701790" y="1131570"/>
            <a:ext cx="1652905" cy="1366520"/>
          </a:xfrm>
          <a:custGeom>
            <a:avLst/>
            <a:gdLst>
              <a:gd name="connsiteX0" fmla="*/ 1388864 w 2081712"/>
              <a:gd name="connsiteY0" fmla="*/ 108 h 1721024"/>
              <a:gd name="connsiteX1" fmla="*/ 1969409 w 2081712"/>
              <a:gd name="connsiteY1" fmla="*/ 913529 h 1721024"/>
              <a:gd name="connsiteX2" fmla="*/ 122091 w 2081712"/>
              <a:gd name="connsiteY2" fmla="*/ 1246864 h 1721024"/>
              <a:gd name="connsiteX3" fmla="*/ 952763 w 2081712"/>
              <a:gd name="connsiteY3" fmla="*/ 45652 h 1721024"/>
              <a:gd name="connsiteX4" fmla="*/ 1388864 w 2081712"/>
              <a:gd name="connsiteY4" fmla="*/ 108 h 17210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81712" h="1721024">
                <a:moveTo>
                  <a:pt x="1388864" y="108"/>
                </a:moveTo>
                <a:cubicBezTo>
                  <a:pt x="1849049" y="5297"/>
                  <a:pt x="2296758" y="199455"/>
                  <a:pt x="1969409" y="913529"/>
                </a:cubicBezTo>
                <a:cubicBezTo>
                  <a:pt x="1326366" y="2316251"/>
                  <a:pt x="312707" y="1523609"/>
                  <a:pt x="122091" y="1246864"/>
                </a:cubicBezTo>
                <a:cubicBezTo>
                  <a:pt x="-34648" y="1019303"/>
                  <a:pt x="-245434" y="307969"/>
                  <a:pt x="952763" y="45652"/>
                </a:cubicBezTo>
                <a:cubicBezTo>
                  <a:pt x="1080687" y="17646"/>
                  <a:pt x="1235469" y="-1621"/>
                  <a:pt x="1388864" y="108"/>
                </a:cubicBezTo>
                <a:close/>
              </a:path>
            </a:pathLst>
          </a:custGeom>
          <a:solidFill>
            <a:schemeClr val="accent3">
              <a:alpha val="55000"/>
            </a:schemeClr>
          </a:solidFill>
          <a:ln w="6350">
            <a:solidFill>
              <a:schemeClr val="tx1">
                <a:lumMod val="40000"/>
                <a:lumOff val="60000"/>
                <a:alpha val="20000"/>
              </a:schemeClr>
            </a:solidFill>
          </a:ln>
        </p:spPr>
      </p:pic>
      <p:pic>
        <p:nvPicPr>
          <p:cNvPr id="27" name="图片 60" descr="/data/temp/7e8da9a8-8ff0-40fe-a775-9db3f3bdbb7a/3f7d8426-a5bd-11f0-a124-ba0afc04f422.jpg@base@tag=imgScale&amp;m=1&amp;w=578&amp;h=478&amp;q=953f7d8426-a5bd-11f0-a124-ba0afc04f422"/>
          <p:cNvPicPr>
            <a:picLocks noChangeAspect="1"/>
          </p:cNvPicPr>
          <p:nvPr>
            <p:custDataLst>
              <p:tags r:id="rId20"/>
            </p:custDataLst>
          </p:nvPr>
        </p:nvPicPr>
        <p:blipFill rotWithShape="1">
          <a:blip r:embed="rId21"/>
          <a:srcRect l="10181" r="10181"/>
          <a:stretch>
            <a:fillRect/>
          </a:stretch>
        </p:blipFill>
        <p:spPr>
          <a:xfrm>
            <a:off x="9565005" y="1131570"/>
            <a:ext cx="1652905" cy="1366520"/>
          </a:xfrm>
          <a:custGeom>
            <a:avLst/>
            <a:gdLst>
              <a:gd name="connsiteX0" fmla="*/ 1388864 w 2081712"/>
              <a:gd name="connsiteY0" fmla="*/ 108 h 1721024"/>
              <a:gd name="connsiteX1" fmla="*/ 1969409 w 2081712"/>
              <a:gd name="connsiteY1" fmla="*/ 913529 h 1721024"/>
              <a:gd name="connsiteX2" fmla="*/ 122091 w 2081712"/>
              <a:gd name="connsiteY2" fmla="*/ 1246864 h 1721024"/>
              <a:gd name="connsiteX3" fmla="*/ 952763 w 2081712"/>
              <a:gd name="connsiteY3" fmla="*/ 45652 h 1721024"/>
              <a:gd name="connsiteX4" fmla="*/ 1388864 w 2081712"/>
              <a:gd name="connsiteY4" fmla="*/ 108 h 17210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81712" h="1721024">
                <a:moveTo>
                  <a:pt x="1388864" y="108"/>
                </a:moveTo>
                <a:cubicBezTo>
                  <a:pt x="1849049" y="5297"/>
                  <a:pt x="2296758" y="199455"/>
                  <a:pt x="1969409" y="913529"/>
                </a:cubicBezTo>
                <a:cubicBezTo>
                  <a:pt x="1326366" y="2316251"/>
                  <a:pt x="312707" y="1523609"/>
                  <a:pt x="122091" y="1246864"/>
                </a:cubicBezTo>
                <a:cubicBezTo>
                  <a:pt x="-34649" y="1019303"/>
                  <a:pt x="-245434" y="307969"/>
                  <a:pt x="952763" y="45652"/>
                </a:cubicBezTo>
                <a:cubicBezTo>
                  <a:pt x="1080687" y="17646"/>
                  <a:pt x="1235468" y="-1621"/>
                  <a:pt x="1388864" y="108"/>
                </a:cubicBezTo>
                <a:close/>
              </a:path>
            </a:pathLst>
          </a:custGeom>
          <a:solidFill>
            <a:schemeClr val="accent4">
              <a:alpha val="55000"/>
            </a:schemeClr>
          </a:solidFill>
          <a:ln w="6350">
            <a:solidFill>
              <a:schemeClr val="tx1">
                <a:lumMod val="40000"/>
                <a:lumOff val="60000"/>
                <a:alpha val="20000"/>
              </a:schemeClr>
            </a:solidFill>
          </a:ln>
        </p:spPr>
      </p:pic>
    </p:spTree>
    <p:custDataLst>
      <p:tags r:id="rId2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任意多边形 8"/>
          <p:cNvSpPr/>
          <p:nvPr>
            <p:custDataLst>
              <p:tags r:id="rId1"/>
            </p:custDataLst>
          </p:nvPr>
        </p:nvSpPr>
        <p:spPr>
          <a:xfrm>
            <a:off x="6922135" y="103505"/>
            <a:ext cx="5280660" cy="6681470"/>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8316" h="10522">
                <a:moveTo>
                  <a:pt x="5703" y="0"/>
                </a:moveTo>
                <a:cubicBezTo>
                  <a:pt x="6632" y="0"/>
                  <a:pt x="7510" y="205"/>
                  <a:pt x="8286" y="569"/>
                </a:cubicBezTo>
                <a:lnTo>
                  <a:pt x="8316" y="584"/>
                </a:lnTo>
                <a:lnTo>
                  <a:pt x="8316" y="9938"/>
                </a:lnTo>
                <a:lnTo>
                  <a:pt x="8286" y="9953"/>
                </a:lnTo>
                <a:cubicBezTo>
                  <a:pt x="7510" y="10317"/>
                  <a:pt x="6632" y="10522"/>
                  <a:pt x="5703" y="10522"/>
                </a:cubicBezTo>
                <a:cubicBezTo>
                  <a:pt x="2554" y="10522"/>
                  <a:pt x="0" y="8166"/>
                  <a:pt x="0" y="5262"/>
                </a:cubicBezTo>
                <a:cubicBezTo>
                  <a:pt x="0" y="2356"/>
                  <a:pt x="2554" y="0"/>
                  <a:pt x="5703" y="0"/>
                </a:cubicBezTo>
                <a:close/>
              </a:path>
            </a:pathLst>
          </a:custGeom>
          <a:solidFill>
            <a:schemeClr val="accent1">
              <a:lumMod val="40000"/>
              <a:lumOff val="60000"/>
              <a:alpha val="35000"/>
            </a:schemeClr>
          </a:solidFill>
          <a:ln>
            <a:solidFill>
              <a:schemeClr val="accent1">
                <a:alpha val="15000"/>
              </a:schemeClr>
            </a:solid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p>
            <a:pPr algn="ctr"/>
            <a:endParaRPr lang="zh-CN" altLang="en-US"/>
          </a:p>
        </p:txBody>
      </p:sp>
      <p:pic>
        <p:nvPicPr>
          <p:cNvPr id="18" name="图片 17" descr="/data/temp/a8f21bba-52f3-4e42-9175-ce20753abf30/d7235b1d-a5d0-11f0-b900-462b6e338aa8.jpg@base@tag=imgScale&amp;m=1&amp;w=1423&amp;h=1781&amp;q=95d7235b1d-a5d0-11f0-b900-462b6e338aa8"/>
          <p:cNvPicPr>
            <a:picLocks noChangeAspect="1"/>
          </p:cNvPicPr>
          <p:nvPr>
            <p:custDataLst>
              <p:tags r:id="rId2"/>
            </p:custDataLst>
          </p:nvPr>
        </p:nvPicPr>
        <p:blipFill>
          <a:blip r:embed="rId3"/>
          <a:srcRect l="10062" r="10062"/>
          <a:stretch>
            <a:fillRect/>
          </a:stretch>
        </p:blipFill>
        <p:spPr>
          <a:xfrm>
            <a:off x="7077075" y="229870"/>
            <a:ext cx="5126355" cy="6417945"/>
          </a:xfrm>
          <a:custGeom>
            <a:avLst/>
            <a:gdLst/>
            <a:ahLst/>
            <a:cxnLst>
              <a:cxn ang="3">
                <a:pos x="hc" y="t"/>
              </a:cxn>
              <a:cxn ang="cd2">
                <a:pos x="l" y="vc"/>
              </a:cxn>
              <a:cxn ang="cd4">
                <a:pos x="hc" y="b"/>
              </a:cxn>
              <a:cxn ang="0">
                <a:pos x="r" y="vc"/>
              </a:cxn>
            </a:cxnLst>
            <a:rect l="l" t="t" r="r" b="b"/>
            <a:pathLst>
              <a:path w="8073" h="10107">
                <a:moveTo>
                  <a:pt x="5479" y="0"/>
                </a:moveTo>
                <a:cubicBezTo>
                  <a:pt x="6400" y="0"/>
                  <a:pt x="7269" y="210"/>
                  <a:pt x="8031" y="581"/>
                </a:cubicBezTo>
                <a:lnTo>
                  <a:pt x="8073" y="602"/>
                </a:lnTo>
                <a:lnTo>
                  <a:pt x="8073" y="9505"/>
                </a:lnTo>
                <a:lnTo>
                  <a:pt x="8031" y="9526"/>
                </a:lnTo>
                <a:cubicBezTo>
                  <a:pt x="7269" y="9897"/>
                  <a:pt x="6400" y="10107"/>
                  <a:pt x="5479" y="10107"/>
                </a:cubicBezTo>
                <a:cubicBezTo>
                  <a:pt x="2453" y="10107"/>
                  <a:pt x="0" y="7844"/>
                  <a:pt x="0" y="5054"/>
                </a:cubicBezTo>
                <a:cubicBezTo>
                  <a:pt x="0" y="2263"/>
                  <a:pt x="2453" y="0"/>
                  <a:pt x="5479" y="0"/>
                </a:cubicBezTo>
                <a:close/>
              </a:path>
            </a:pathLst>
          </a:custGeom>
          <a:solidFill>
            <a:schemeClr val="accent1">
              <a:alpha val="35000"/>
            </a:schemeClr>
          </a:solidFill>
          <a:ln>
            <a:solidFill>
              <a:schemeClr val="accent1">
                <a:alpha val="10000"/>
              </a:schemeClr>
            </a:solidFill>
          </a:ln>
        </p:spPr>
      </p:pic>
      <p:sp>
        <p:nvSpPr>
          <p:cNvPr id="2" name="标题 1"/>
          <p:cNvSpPr>
            <a:spLocks noGrp="1"/>
          </p:cNvSpPr>
          <p:nvPr>
            <p:ph type="title"/>
            <p:custDataLst>
              <p:tags r:id="rId4"/>
            </p:custDataLst>
          </p:nvPr>
        </p:nvSpPr>
        <p:spPr>
          <a:xfrm>
            <a:off x="1428750" y="229870"/>
            <a:ext cx="9894570" cy="923925"/>
          </a:xfrm>
        </p:spPr>
        <p:txBody>
          <a:bodyPr>
            <a:noAutofit/>
          </a:bodyPr>
          <a:lstStyle/>
          <a:p>
            <a:pPr>
              <a:lnSpc>
                <a:spcPct val="120000"/>
              </a:lnSpc>
            </a:pPr>
            <a:r>
              <a:rPr lang="zh-CN" altLang="en-US" sz="3600">
                <a:solidFill>
                  <a:schemeClr val="accent6">
                    <a:lumMod val="75000"/>
                  </a:schemeClr>
                </a:solidFill>
              </a:rPr>
              <a:t>二、保持积极向上的劳动心理</a:t>
            </a:r>
            <a:br>
              <a:rPr lang="zh-CN" altLang="en-US" sz="2800">
                <a:solidFill>
                  <a:schemeClr val="accent6">
                    <a:lumMod val="75000"/>
                  </a:schemeClr>
                </a:solidFill>
              </a:rPr>
            </a:br>
            <a:r>
              <a:rPr lang="zh-CN" altLang="en-US" sz="2800">
                <a:solidFill>
                  <a:schemeClr val="accent6">
                    <a:lumMod val="75000"/>
                  </a:schemeClr>
                </a:solidFill>
              </a:rPr>
              <a:t>（一）与职业压力同行</a:t>
            </a:r>
            <a:endParaRPr lang="zh-CN" altLang="en-US" sz="2800">
              <a:solidFill>
                <a:schemeClr val="accent6">
                  <a:lumMod val="75000"/>
                </a:schemeClr>
              </a:solidFill>
            </a:endParaRPr>
          </a:p>
        </p:txBody>
      </p:sp>
      <p:sp>
        <p:nvSpPr>
          <p:cNvPr id="3" name="边界"/>
          <p:cNvSpPr/>
          <p:nvPr>
            <p:custDataLst>
              <p:tags r:id="rId5"/>
            </p:custDataLst>
          </p:nvPr>
        </p:nvSpPr>
        <p:spPr>
          <a:xfrm>
            <a:off x="668655" y="1347470"/>
            <a:ext cx="5993765" cy="4575175"/>
          </a:xfrm>
          <a:prstGeom prst="rect">
            <a:avLst/>
          </a:prstGeom>
          <a:solidFill>
            <a:srgbClr val="FFFFFF">
              <a:alpha val="0"/>
            </a:srgb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sz="2000">
              <a:solidFill>
                <a:schemeClr val="lt1"/>
              </a:solidFill>
              <a:cs typeface="微软雅黑" panose="020B0503020204020204" charset="-122"/>
              <a:sym typeface="+mn-ea"/>
            </a:endParaRPr>
          </a:p>
        </p:txBody>
      </p:sp>
      <p:sp>
        <p:nvSpPr>
          <p:cNvPr id="4" name="矩形 8"/>
          <p:cNvSpPr/>
          <p:nvPr>
            <p:custDataLst>
              <p:tags r:id="rId6"/>
            </p:custDataLst>
          </p:nvPr>
        </p:nvSpPr>
        <p:spPr>
          <a:xfrm>
            <a:off x="668655" y="1341120"/>
            <a:ext cx="472440" cy="332105"/>
          </a:xfrm>
          <a:prstGeom prst="rect">
            <a:avLst/>
          </a:prstGeom>
          <a:noFill/>
        </p:spPr>
        <p:txBody>
          <a:bodyPr wrap="none" lIns="0" tIns="36195" bIns="0" rtlCol="0" anchor="b" anchorCtr="0"/>
          <a:p>
            <a:pPr algn="l">
              <a:spcBef>
                <a:spcPct val="0"/>
              </a:spcBef>
              <a:spcAft>
                <a:spcPct val="0"/>
              </a:spcAft>
            </a:pPr>
            <a:r>
              <a:rPr lang="en-US" altLang="zh-CN" b="1" dirty="0">
                <a:solidFill>
                  <a:schemeClr val="accent1"/>
                </a:solidFill>
                <a:latin typeface="+mn-ea"/>
                <a:cs typeface="+mn-ea"/>
              </a:rPr>
              <a:t>01</a:t>
            </a:r>
            <a:endParaRPr lang="en-US" altLang="zh-CN" b="1" dirty="0">
              <a:solidFill>
                <a:schemeClr val="accent1"/>
              </a:solidFill>
              <a:latin typeface="+mn-ea"/>
              <a:cs typeface="+mn-ea"/>
            </a:endParaRPr>
          </a:p>
        </p:txBody>
      </p:sp>
      <p:sp>
        <p:nvSpPr>
          <p:cNvPr id="10" name="矩形 9"/>
          <p:cNvSpPr/>
          <p:nvPr>
            <p:custDataLst>
              <p:tags r:id="rId7"/>
            </p:custDataLst>
          </p:nvPr>
        </p:nvSpPr>
        <p:spPr>
          <a:xfrm>
            <a:off x="1067435" y="1341755"/>
            <a:ext cx="5534025" cy="340360"/>
          </a:xfrm>
          <a:prstGeom prst="rect">
            <a:avLst/>
          </a:prstGeom>
          <a:noFill/>
        </p:spPr>
        <p:txBody>
          <a:bodyPr wrap="square" bIns="36195" rtlCol="0" anchor="ctr" anchorCtr="0">
            <a:noAutofit/>
          </a:bodyPr>
          <a:p>
            <a:pPr>
              <a:spcBef>
                <a:spcPct val="0"/>
              </a:spcBef>
              <a:spcAft>
                <a:spcPct val="0"/>
              </a:spcAft>
            </a:pPr>
            <a:r>
              <a:rPr lang="zh-CN" altLang="en-US" b="1" dirty="0">
                <a:solidFill>
                  <a:schemeClr val="accent1"/>
                </a:solidFill>
                <a:latin typeface="+mn-ea"/>
                <a:cs typeface="+mn-ea"/>
              </a:rPr>
              <a:t>职业压力的自我诊断能力</a:t>
            </a:r>
            <a:endParaRPr lang="zh-CN" altLang="en-US" b="1" dirty="0">
              <a:solidFill>
                <a:schemeClr val="accent1"/>
              </a:solidFill>
              <a:latin typeface="+mn-ea"/>
              <a:cs typeface="+mn-ea"/>
            </a:endParaRPr>
          </a:p>
        </p:txBody>
      </p:sp>
      <p:sp>
        <p:nvSpPr>
          <p:cNvPr id="11" name="矩形 10"/>
          <p:cNvSpPr/>
          <p:nvPr>
            <p:custDataLst>
              <p:tags r:id="rId8"/>
            </p:custDataLst>
          </p:nvPr>
        </p:nvSpPr>
        <p:spPr>
          <a:xfrm>
            <a:off x="1066165" y="1696085"/>
            <a:ext cx="5595620" cy="554355"/>
          </a:xfrm>
          <a:prstGeom prst="rect">
            <a:avLst/>
          </a:prstGeom>
          <a:ln>
            <a:noFill/>
            <a:prstDash val="sysDash"/>
          </a:ln>
        </p:spPr>
        <p:txBody>
          <a:bodyPr vert="horz" wrap="square" lIns="90170" tIns="0" rIns="90170" bIns="0" rtlCol="0" anchor="t" anchorCtr="0">
            <a:noAutofit/>
          </a:bodyPr>
          <a:p>
            <a:pP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面对职业压力，我们需要保持对自我状态的警觉，识别身体和情绪的不适，深入分析压力原因，并及时调整工作状态。</a:t>
            </a:r>
            <a:endParaRPr lang="zh-CN" altLang="en-US" sz="1600" dirty="0">
              <a:ln>
                <a:noFill/>
                <a:prstDash val="sysDot"/>
              </a:ln>
              <a:solidFill>
                <a:schemeClr val="tx1">
                  <a:lumMod val="85000"/>
                  <a:lumOff val="15000"/>
                </a:schemeClr>
              </a:solidFill>
              <a:latin typeface="+mn-ea"/>
              <a:cs typeface="+mn-ea"/>
              <a:sym typeface="+mn-ea"/>
            </a:endParaRPr>
          </a:p>
        </p:txBody>
      </p:sp>
      <p:cxnSp>
        <p:nvCxnSpPr>
          <p:cNvPr id="12" name="直接连接符 11"/>
          <p:cNvCxnSpPr/>
          <p:nvPr>
            <p:custDataLst>
              <p:tags r:id="rId9"/>
            </p:custDataLst>
          </p:nvPr>
        </p:nvCxnSpPr>
        <p:spPr>
          <a:xfrm>
            <a:off x="809192" y="1756471"/>
            <a:ext cx="10160" cy="683260"/>
          </a:xfrm>
          <a:prstGeom prst="line">
            <a:avLst/>
          </a:prstGeom>
          <a:ln>
            <a:solidFill>
              <a:schemeClr val="accent1"/>
            </a:solidFill>
            <a:prstDash val="dash"/>
            <a:headEnd type="triangle"/>
            <a:tailEnd type="none"/>
          </a:ln>
        </p:spPr>
        <p:style>
          <a:lnRef idx="1">
            <a:srgbClr val="376FFF"/>
          </a:lnRef>
          <a:fillRef idx="0">
            <a:srgbClr val="376FFF"/>
          </a:fillRef>
          <a:effectRef idx="0">
            <a:srgbClr val="376FFF"/>
          </a:effectRef>
          <a:fontRef idx="minor">
            <a:srgbClr val="000000"/>
          </a:fontRef>
        </p:style>
      </p:cxnSp>
      <p:sp>
        <p:nvSpPr>
          <p:cNvPr id="6" name="矩形 1"/>
          <p:cNvSpPr/>
          <p:nvPr>
            <p:custDataLst>
              <p:tags r:id="rId10"/>
            </p:custDataLst>
          </p:nvPr>
        </p:nvSpPr>
        <p:spPr>
          <a:xfrm>
            <a:off x="668655" y="2563495"/>
            <a:ext cx="472440" cy="332105"/>
          </a:xfrm>
          <a:prstGeom prst="rect">
            <a:avLst/>
          </a:prstGeom>
          <a:noFill/>
        </p:spPr>
        <p:txBody>
          <a:bodyPr wrap="none" lIns="0" tIns="36195" bIns="0" rtlCol="0" anchor="b" anchorCtr="0"/>
          <a:p>
            <a:pPr algn="l">
              <a:spcBef>
                <a:spcPct val="0"/>
              </a:spcBef>
              <a:spcAft>
                <a:spcPct val="0"/>
              </a:spcAft>
            </a:pPr>
            <a:r>
              <a:rPr lang="en-US" altLang="zh-CN" b="1" dirty="0">
                <a:solidFill>
                  <a:schemeClr val="accent2"/>
                </a:solidFill>
                <a:latin typeface="+mn-ea"/>
                <a:cs typeface="+mn-ea"/>
              </a:rPr>
              <a:t>02</a:t>
            </a:r>
            <a:endParaRPr lang="en-US" altLang="zh-CN" b="1" dirty="0">
              <a:solidFill>
                <a:schemeClr val="accent2"/>
              </a:solidFill>
              <a:latin typeface="+mn-ea"/>
              <a:cs typeface="+mn-ea"/>
            </a:endParaRPr>
          </a:p>
        </p:txBody>
      </p:sp>
      <p:sp>
        <p:nvSpPr>
          <p:cNvPr id="7" name="矩形 2"/>
          <p:cNvSpPr/>
          <p:nvPr>
            <p:custDataLst>
              <p:tags r:id="rId11"/>
            </p:custDataLst>
          </p:nvPr>
        </p:nvSpPr>
        <p:spPr>
          <a:xfrm>
            <a:off x="1067435" y="2564130"/>
            <a:ext cx="5534025" cy="340360"/>
          </a:xfrm>
          <a:prstGeom prst="rect">
            <a:avLst/>
          </a:prstGeom>
          <a:noFill/>
        </p:spPr>
        <p:txBody>
          <a:bodyPr wrap="square" bIns="36195" rtlCol="0" anchor="ctr" anchorCtr="0">
            <a:noAutofit/>
          </a:bodyPr>
          <a:p>
            <a:pPr>
              <a:spcBef>
                <a:spcPct val="0"/>
              </a:spcBef>
              <a:spcAft>
                <a:spcPct val="0"/>
              </a:spcAft>
            </a:pPr>
            <a:r>
              <a:rPr lang="zh-CN" altLang="en-US" b="1" dirty="0">
                <a:solidFill>
                  <a:schemeClr val="accent2"/>
                </a:solidFill>
                <a:latin typeface="+mn-ea"/>
                <a:cs typeface="+mn-ea"/>
              </a:rPr>
              <a:t>启用“减压阀”的能力</a:t>
            </a:r>
            <a:endParaRPr lang="zh-CN" altLang="en-US" b="1" dirty="0">
              <a:solidFill>
                <a:schemeClr val="accent2"/>
              </a:solidFill>
              <a:latin typeface="+mn-ea"/>
              <a:cs typeface="+mn-ea"/>
            </a:endParaRPr>
          </a:p>
        </p:txBody>
      </p:sp>
      <p:sp>
        <p:nvSpPr>
          <p:cNvPr id="8" name="矩形 3"/>
          <p:cNvSpPr/>
          <p:nvPr>
            <p:custDataLst>
              <p:tags r:id="rId12"/>
            </p:custDataLst>
          </p:nvPr>
        </p:nvSpPr>
        <p:spPr>
          <a:xfrm>
            <a:off x="1066165" y="2919095"/>
            <a:ext cx="5800090" cy="554355"/>
          </a:xfrm>
          <a:prstGeom prst="rect">
            <a:avLst/>
          </a:prstGeom>
          <a:ln>
            <a:noFill/>
            <a:prstDash val="sysDash"/>
          </a:ln>
        </p:spPr>
        <p:txBody>
          <a:bodyPr vert="horz" wrap="square" lIns="90170" tIns="0" rIns="90170" bIns="0" rtlCol="0" anchor="t" anchorCtr="0">
            <a:noAutofit/>
          </a:bodyPr>
          <a:p>
            <a:pP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启用“减压阀”意味着找到适合自己的减压方式，如运动、冥想等，定期主动减轻压力，以恢复身心平衡。</a:t>
            </a:r>
            <a:endParaRPr lang="zh-CN" altLang="en-US" sz="1600" dirty="0">
              <a:ln>
                <a:noFill/>
                <a:prstDash val="sysDot"/>
              </a:ln>
              <a:solidFill>
                <a:schemeClr val="tx1">
                  <a:lumMod val="85000"/>
                  <a:lumOff val="15000"/>
                </a:schemeClr>
              </a:solidFill>
              <a:latin typeface="+mn-ea"/>
              <a:cs typeface="+mn-ea"/>
              <a:sym typeface="+mn-ea"/>
            </a:endParaRPr>
          </a:p>
        </p:txBody>
      </p:sp>
      <p:cxnSp>
        <p:nvCxnSpPr>
          <p:cNvPr id="13" name="直接连接符 5"/>
          <p:cNvCxnSpPr/>
          <p:nvPr>
            <p:custDataLst>
              <p:tags r:id="rId13"/>
            </p:custDataLst>
          </p:nvPr>
        </p:nvCxnSpPr>
        <p:spPr>
          <a:xfrm>
            <a:off x="809192" y="2978585"/>
            <a:ext cx="10160" cy="683260"/>
          </a:xfrm>
          <a:prstGeom prst="line">
            <a:avLst/>
          </a:prstGeom>
          <a:ln>
            <a:solidFill>
              <a:schemeClr val="accent2"/>
            </a:solidFill>
            <a:prstDash val="dash"/>
            <a:headEnd type="triangle"/>
            <a:tailEnd type="none"/>
          </a:ln>
        </p:spPr>
        <p:style>
          <a:lnRef idx="1">
            <a:srgbClr val="376FFF"/>
          </a:lnRef>
          <a:fillRef idx="0">
            <a:srgbClr val="376FFF"/>
          </a:fillRef>
          <a:effectRef idx="0">
            <a:srgbClr val="376FFF"/>
          </a:effectRef>
          <a:fontRef idx="minor">
            <a:srgbClr val="000000"/>
          </a:fontRef>
        </p:style>
      </p:cxnSp>
      <p:sp>
        <p:nvSpPr>
          <p:cNvPr id="14" name="矩形 6"/>
          <p:cNvSpPr/>
          <p:nvPr>
            <p:custDataLst>
              <p:tags r:id="rId14"/>
            </p:custDataLst>
          </p:nvPr>
        </p:nvSpPr>
        <p:spPr>
          <a:xfrm>
            <a:off x="668655" y="3786505"/>
            <a:ext cx="472440" cy="332105"/>
          </a:xfrm>
          <a:prstGeom prst="rect">
            <a:avLst/>
          </a:prstGeom>
          <a:noFill/>
        </p:spPr>
        <p:txBody>
          <a:bodyPr wrap="none" lIns="0" tIns="36195" bIns="0" rtlCol="0" anchor="b" anchorCtr="0"/>
          <a:p>
            <a:pPr algn="l">
              <a:spcBef>
                <a:spcPct val="0"/>
              </a:spcBef>
              <a:spcAft>
                <a:spcPct val="0"/>
              </a:spcAft>
            </a:pPr>
            <a:r>
              <a:rPr lang="en-US" altLang="zh-CN" b="1" dirty="0">
                <a:solidFill>
                  <a:schemeClr val="accent3"/>
                </a:solidFill>
                <a:latin typeface="+mn-ea"/>
                <a:cs typeface="+mn-ea"/>
              </a:rPr>
              <a:t>03</a:t>
            </a:r>
            <a:endParaRPr lang="en-US" altLang="zh-CN" b="1" dirty="0">
              <a:solidFill>
                <a:schemeClr val="accent3"/>
              </a:solidFill>
              <a:latin typeface="+mn-ea"/>
              <a:cs typeface="+mn-ea"/>
            </a:endParaRPr>
          </a:p>
        </p:txBody>
      </p:sp>
      <p:sp>
        <p:nvSpPr>
          <p:cNvPr id="38" name="矩形 37"/>
          <p:cNvSpPr/>
          <p:nvPr>
            <p:custDataLst>
              <p:tags r:id="rId15"/>
            </p:custDataLst>
          </p:nvPr>
        </p:nvSpPr>
        <p:spPr>
          <a:xfrm>
            <a:off x="1067435" y="3787140"/>
            <a:ext cx="5534025" cy="340360"/>
          </a:xfrm>
          <a:prstGeom prst="rect">
            <a:avLst/>
          </a:prstGeom>
          <a:noFill/>
        </p:spPr>
        <p:txBody>
          <a:bodyPr wrap="square" bIns="36195" rtlCol="0" anchor="ctr" anchorCtr="0">
            <a:noAutofit/>
          </a:bodyPr>
          <a:p>
            <a:pPr>
              <a:spcBef>
                <a:spcPct val="0"/>
              </a:spcBef>
              <a:spcAft>
                <a:spcPct val="0"/>
              </a:spcAft>
            </a:pPr>
            <a:r>
              <a:rPr lang="zh-CN" altLang="en-US" b="1" dirty="0">
                <a:solidFill>
                  <a:schemeClr val="accent3"/>
                </a:solidFill>
                <a:latin typeface="+mn-ea"/>
                <a:cs typeface="+mn-ea"/>
              </a:rPr>
              <a:t>解决问题的能力</a:t>
            </a:r>
            <a:endParaRPr lang="zh-CN" altLang="en-US" b="1" dirty="0">
              <a:solidFill>
                <a:schemeClr val="accent3"/>
              </a:solidFill>
              <a:latin typeface="+mn-ea"/>
              <a:cs typeface="+mn-ea"/>
            </a:endParaRPr>
          </a:p>
        </p:txBody>
      </p:sp>
      <p:sp>
        <p:nvSpPr>
          <p:cNvPr id="39" name="矩形 38"/>
          <p:cNvSpPr/>
          <p:nvPr>
            <p:custDataLst>
              <p:tags r:id="rId16"/>
            </p:custDataLst>
          </p:nvPr>
        </p:nvSpPr>
        <p:spPr>
          <a:xfrm>
            <a:off x="1066165" y="4141470"/>
            <a:ext cx="5818505" cy="554355"/>
          </a:xfrm>
          <a:prstGeom prst="rect">
            <a:avLst/>
          </a:prstGeom>
          <a:ln>
            <a:noFill/>
            <a:prstDash val="sysDash"/>
          </a:ln>
        </p:spPr>
        <p:txBody>
          <a:bodyPr vert="horz" wrap="square" lIns="90170" tIns="0" rIns="90170" bIns="0" rtlCol="0" anchor="t" anchorCtr="0">
            <a:noAutofit/>
          </a:bodyPr>
          <a:p>
            <a:pP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将职业压力转变为动力，冷静分析问题本质，采取行动或调整策略，灵活应对职业压力，以平和心态接纳与压力共存的状态。</a:t>
            </a:r>
            <a:endParaRPr lang="zh-CN" altLang="en-US" sz="1600" dirty="0">
              <a:ln>
                <a:noFill/>
                <a:prstDash val="sysDot"/>
              </a:ln>
              <a:solidFill>
                <a:schemeClr val="tx1">
                  <a:lumMod val="85000"/>
                  <a:lumOff val="15000"/>
                </a:schemeClr>
              </a:solidFill>
              <a:latin typeface="+mn-ea"/>
              <a:cs typeface="+mn-ea"/>
              <a:sym typeface="+mn-ea"/>
            </a:endParaRPr>
          </a:p>
        </p:txBody>
      </p:sp>
      <p:cxnSp>
        <p:nvCxnSpPr>
          <p:cNvPr id="40" name="直接连接符 39"/>
          <p:cNvCxnSpPr/>
          <p:nvPr>
            <p:custDataLst>
              <p:tags r:id="rId17"/>
            </p:custDataLst>
          </p:nvPr>
        </p:nvCxnSpPr>
        <p:spPr>
          <a:xfrm>
            <a:off x="809192" y="4201969"/>
            <a:ext cx="10160" cy="683260"/>
          </a:xfrm>
          <a:prstGeom prst="line">
            <a:avLst/>
          </a:prstGeom>
          <a:ln>
            <a:solidFill>
              <a:schemeClr val="accent3"/>
            </a:solidFill>
            <a:prstDash val="dash"/>
            <a:headEnd type="triangle"/>
            <a:tailEnd type="none"/>
          </a:ln>
        </p:spPr>
        <p:style>
          <a:lnRef idx="1">
            <a:srgbClr val="376FFF"/>
          </a:lnRef>
          <a:fillRef idx="0">
            <a:srgbClr val="376FFF"/>
          </a:fillRef>
          <a:effectRef idx="0">
            <a:srgbClr val="376FFF"/>
          </a:effectRef>
          <a:fontRef idx="minor">
            <a:srgbClr val="000000"/>
          </a:fontRef>
        </p:style>
      </p:cxnSp>
      <p:sp>
        <p:nvSpPr>
          <p:cNvPr id="42" name="矩形 41"/>
          <p:cNvSpPr/>
          <p:nvPr>
            <p:custDataLst>
              <p:tags r:id="rId18"/>
            </p:custDataLst>
          </p:nvPr>
        </p:nvSpPr>
        <p:spPr>
          <a:xfrm>
            <a:off x="668655" y="5009515"/>
            <a:ext cx="472440" cy="332105"/>
          </a:xfrm>
          <a:prstGeom prst="rect">
            <a:avLst/>
          </a:prstGeom>
          <a:noFill/>
        </p:spPr>
        <p:txBody>
          <a:bodyPr wrap="none" lIns="0" tIns="36195" bIns="0" rtlCol="0" anchor="b" anchorCtr="0"/>
          <a:p>
            <a:pPr algn="l">
              <a:spcBef>
                <a:spcPct val="0"/>
              </a:spcBef>
              <a:spcAft>
                <a:spcPct val="0"/>
              </a:spcAft>
            </a:pPr>
            <a:r>
              <a:rPr lang="en-US" altLang="zh-CN" b="1" dirty="0">
                <a:solidFill>
                  <a:schemeClr val="accent4"/>
                </a:solidFill>
                <a:latin typeface="+mn-ea"/>
                <a:cs typeface="+mn-ea"/>
              </a:rPr>
              <a:t>04</a:t>
            </a:r>
            <a:endParaRPr lang="en-US" altLang="zh-CN" b="1" dirty="0">
              <a:solidFill>
                <a:schemeClr val="accent4"/>
              </a:solidFill>
              <a:latin typeface="+mn-ea"/>
              <a:cs typeface="+mn-ea"/>
            </a:endParaRPr>
          </a:p>
        </p:txBody>
      </p:sp>
      <p:sp>
        <p:nvSpPr>
          <p:cNvPr id="43" name="矩形 42"/>
          <p:cNvSpPr/>
          <p:nvPr>
            <p:custDataLst>
              <p:tags r:id="rId19"/>
            </p:custDataLst>
          </p:nvPr>
        </p:nvSpPr>
        <p:spPr>
          <a:xfrm>
            <a:off x="1067435" y="5010150"/>
            <a:ext cx="5534025" cy="340360"/>
          </a:xfrm>
          <a:prstGeom prst="rect">
            <a:avLst/>
          </a:prstGeom>
          <a:noFill/>
        </p:spPr>
        <p:txBody>
          <a:bodyPr wrap="square" bIns="36195" rtlCol="0" anchor="ctr" anchorCtr="0">
            <a:noAutofit/>
          </a:bodyPr>
          <a:p>
            <a:pPr>
              <a:spcBef>
                <a:spcPct val="0"/>
              </a:spcBef>
              <a:spcAft>
                <a:spcPct val="0"/>
              </a:spcAft>
            </a:pPr>
            <a:r>
              <a:rPr lang="zh-CN" altLang="en-US" b="1" dirty="0">
                <a:solidFill>
                  <a:schemeClr val="accent4"/>
                </a:solidFill>
                <a:latin typeface="+mn-ea"/>
                <a:cs typeface="+mn-ea"/>
              </a:rPr>
              <a:t>调整自我想法的能力</a:t>
            </a:r>
            <a:endParaRPr lang="zh-CN" altLang="en-US" b="1" dirty="0">
              <a:solidFill>
                <a:schemeClr val="accent4"/>
              </a:solidFill>
              <a:latin typeface="+mn-ea"/>
              <a:cs typeface="+mn-ea"/>
            </a:endParaRPr>
          </a:p>
        </p:txBody>
      </p:sp>
      <p:sp>
        <p:nvSpPr>
          <p:cNvPr id="44" name="矩形 43"/>
          <p:cNvSpPr/>
          <p:nvPr>
            <p:custDataLst>
              <p:tags r:id="rId20"/>
            </p:custDataLst>
          </p:nvPr>
        </p:nvSpPr>
        <p:spPr>
          <a:xfrm>
            <a:off x="1066165" y="5364480"/>
            <a:ext cx="5925185" cy="554355"/>
          </a:xfrm>
          <a:prstGeom prst="rect">
            <a:avLst/>
          </a:prstGeom>
          <a:ln>
            <a:noFill/>
            <a:prstDash val="sysDash"/>
          </a:ln>
        </p:spPr>
        <p:txBody>
          <a:bodyPr vert="horz" wrap="square" lIns="90170" tIns="0" rIns="90170" bIns="0" rtlCol="0" anchor="t" anchorCtr="0">
            <a:noAutofit/>
          </a:bodyPr>
          <a:p>
            <a:pP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适时审视并更新对职业压力的看法，将不合理信念调整为合理、积极的信念，如接受“事情总是充满变数”，以减轻心理负担。</a:t>
            </a:r>
            <a:endParaRPr lang="zh-CN" altLang="en-US" sz="1600" dirty="0">
              <a:ln>
                <a:noFill/>
                <a:prstDash val="sysDot"/>
              </a:ln>
              <a:solidFill>
                <a:schemeClr val="tx1">
                  <a:lumMod val="85000"/>
                  <a:lumOff val="15000"/>
                </a:schemeClr>
              </a:solidFill>
              <a:latin typeface="+mn-ea"/>
              <a:cs typeface="+mn-ea"/>
              <a:sym typeface="+mn-ea"/>
            </a:endParaRPr>
          </a:p>
        </p:txBody>
      </p:sp>
    </p:spTree>
    <p:custDataLst>
      <p:tags r:id="rId21"/>
    </p:custData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 name="标题 21"/>
          <p:cNvSpPr>
            <a:spLocks noGrp="1"/>
          </p:cNvSpPr>
          <p:nvPr>
            <p:custDataLst>
              <p:tags r:id="rId1"/>
            </p:custDataLst>
          </p:nvPr>
        </p:nvSpPr>
        <p:spPr>
          <a:xfrm>
            <a:off x="1207135" y="723900"/>
            <a:ext cx="10314940" cy="441960"/>
          </a:xfrm>
          <a:prstGeom prst="rect">
            <a:avLst/>
          </a:prstGeom>
        </p:spPr>
        <p:txBody>
          <a:bodyPr vert="horz" wrap="square" lIns="90170" tIns="46990" rIns="90170" bIns="46990" rtlCol="0" anchor="ctr"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中黑 简" panose="00020600040101010101" charset="-122"/>
                <a:cs typeface="+mj-cs"/>
              </a:defRPr>
            </a:lvl1pPr>
          </a:lstStyle>
          <a:p>
            <a:r>
              <a:rPr lang="zh-CN" altLang="en-US" sz="2800">
                <a:solidFill>
                  <a:schemeClr val="accent6">
                    <a:lumMod val="75000"/>
                  </a:schemeClr>
                </a:solidFill>
              </a:rPr>
              <a:t>（二）摆脱职业倦怠</a:t>
            </a:r>
            <a:endParaRPr lang="zh-CN" altLang="en-US" sz="2800">
              <a:solidFill>
                <a:schemeClr val="accent6">
                  <a:lumMod val="75000"/>
                </a:schemeClr>
              </a:solidFill>
            </a:endParaRPr>
          </a:p>
        </p:txBody>
      </p:sp>
      <p:sp>
        <p:nvSpPr>
          <p:cNvPr id="2" name="矩形 5"/>
          <p:cNvSpPr/>
          <p:nvPr>
            <p:custDataLst>
              <p:tags r:id="rId2"/>
            </p:custDataLst>
          </p:nvPr>
        </p:nvSpPr>
        <p:spPr>
          <a:xfrm>
            <a:off x="892631" y="3572871"/>
            <a:ext cx="2167685" cy="482151"/>
          </a:xfrm>
          <a:prstGeom prst="rect">
            <a:avLst/>
          </a:prstGeom>
          <a:noFill/>
        </p:spPr>
        <p:txBody>
          <a:bodyPr wrap="square" lIns="0" tIns="0" rIns="0" bIns="0" rtlCol="0" anchor="ctr">
            <a:noAutofit/>
          </a:bodyPr>
          <a:p>
            <a:pPr algn="ctr">
              <a:spcBef>
                <a:spcPct val="0"/>
              </a:spcBef>
              <a:spcAft>
                <a:spcPct val="0"/>
              </a:spcAft>
            </a:pPr>
            <a:r>
              <a:rPr lang="zh-CN" altLang="en-US" b="1" dirty="0">
                <a:solidFill>
                  <a:schemeClr val="accent1"/>
                </a:solidFill>
                <a:latin typeface="+mn-ea"/>
                <a:cs typeface="+mn-ea"/>
              </a:rPr>
              <a:t>正视职业倦怠</a:t>
            </a:r>
            <a:endParaRPr lang="zh-CN" altLang="en-US" b="1" dirty="0">
              <a:solidFill>
                <a:schemeClr val="accent1"/>
              </a:solidFill>
              <a:latin typeface="+mn-ea"/>
              <a:cs typeface="+mn-ea"/>
            </a:endParaRPr>
          </a:p>
        </p:txBody>
      </p:sp>
      <p:sp>
        <p:nvSpPr>
          <p:cNvPr id="3" name="矩形 8"/>
          <p:cNvSpPr/>
          <p:nvPr>
            <p:custDataLst>
              <p:tags r:id="rId3"/>
            </p:custDataLst>
          </p:nvPr>
        </p:nvSpPr>
        <p:spPr>
          <a:xfrm>
            <a:off x="892631" y="4230793"/>
            <a:ext cx="2167684" cy="1562908"/>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正视职业倦怠的存在，勇敢承认并接受需要调整与改变的状态，认识到职业倦怠是职场常见现象，不是个人失败。</a:t>
            </a:r>
            <a:endParaRPr lang="zh-CN" altLang="en-US" sz="1600" dirty="0">
              <a:ln>
                <a:noFill/>
                <a:prstDash val="sysDot"/>
              </a:ln>
              <a:solidFill>
                <a:schemeClr val="tx1">
                  <a:lumMod val="85000"/>
                  <a:lumOff val="15000"/>
                </a:schemeClr>
              </a:solidFill>
              <a:latin typeface="+mn-ea"/>
              <a:cs typeface="+mn-ea"/>
              <a:sym typeface="+mn-ea"/>
            </a:endParaRPr>
          </a:p>
        </p:txBody>
      </p:sp>
      <p:pic>
        <p:nvPicPr>
          <p:cNvPr id="16" name="图片 1" descr="永远,sea of hands,高举手臂,动机,团队,特写,工作场所,镜头眩光,留白,商务"/>
          <p:cNvPicPr>
            <a:picLocks noChangeAspect="1"/>
          </p:cNvPicPr>
          <p:nvPr>
            <p:custDataLst>
              <p:tags r:id="rId4"/>
            </p:custDataLst>
          </p:nvPr>
        </p:nvPicPr>
        <p:blipFill>
          <a:blip r:embed="rId5"/>
          <a:srcRect l="31184" r="31184"/>
          <a:stretch>
            <a:fillRect/>
          </a:stretch>
        </p:blipFill>
        <p:spPr>
          <a:xfrm>
            <a:off x="1377315" y="1522730"/>
            <a:ext cx="1198245" cy="1861820"/>
          </a:xfrm>
          <a:prstGeom prst="roundRect">
            <a:avLst>
              <a:gd name="adj" fmla="val 50000"/>
            </a:avLst>
          </a:prstGeom>
          <a:solidFill>
            <a:schemeClr val="accent1"/>
          </a:solidFill>
          <a:ln>
            <a:solidFill>
              <a:schemeClr val="accent1">
                <a:alpha val="20000"/>
              </a:schemeClr>
            </a:solidFill>
          </a:ln>
        </p:spPr>
      </p:pic>
      <p:sp>
        <p:nvSpPr>
          <p:cNvPr id="17" name="椭圆 4"/>
          <p:cNvSpPr/>
          <p:nvPr>
            <p:custDataLst>
              <p:tags r:id="rId6"/>
            </p:custDataLst>
          </p:nvPr>
        </p:nvSpPr>
        <p:spPr>
          <a:xfrm>
            <a:off x="1090930" y="2178685"/>
            <a:ext cx="408940" cy="397510"/>
          </a:xfrm>
          <a:prstGeom prst="ellipse">
            <a:avLst/>
          </a:prstGeom>
          <a:solidFill>
            <a:srgbClr val="FFFFFF"/>
          </a:solidFill>
          <a:ln>
            <a:solidFill>
              <a:schemeClr val="accent1"/>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400" b="1">
                <a:solidFill>
                  <a:schemeClr val="accent1"/>
                </a:solidFill>
                <a:latin typeface="+mn-ea"/>
                <a:cs typeface="+mn-ea"/>
                <a:sym typeface="+mn-ea"/>
              </a:rPr>
              <a:t>01</a:t>
            </a:r>
            <a:endParaRPr lang="en-US" altLang="zh-CN" sz="1400" b="1" dirty="0">
              <a:solidFill>
                <a:schemeClr val="accent1"/>
              </a:solidFill>
              <a:latin typeface="+mn-ea"/>
              <a:cs typeface="+mn-ea"/>
              <a:sym typeface="+mn-ea"/>
            </a:endParaRPr>
          </a:p>
        </p:txBody>
      </p:sp>
      <p:pic>
        <p:nvPicPr>
          <p:cNvPr id="18" name="图片 2" descr="/data/temp/3e5d0708-5ad2-40f6-b7db-c69659e4645a/d91947a7-a5d0-11f0-b732-c63185b6ed86.jpg@base@tag=imgScale&amp;m=1&amp;w=475&amp;h=738&amp;q=95d91947a7-a5d0-11f0-b732-c63185b6ed86"/>
          <p:cNvPicPr>
            <a:picLocks noChangeAspect="1"/>
          </p:cNvPicPr>
          <p:nvPr>
            <p:custDataLst>
              <p:tags r:id="rId7"/>
            </p:custDataLst>
          </p:nvPr>
        </p:nvPicPr>
        <p:blipFill>
          <a:blip r:embed="rId8"/>
          <a:srcRect l="1826" r="1826"/>
          <a:stretch>
            <a:fillRect/>
          </a:stretch>
        </p:blipFill>
        <p:spPr>
          <a:xfrm>
            <a:off x="4009390" y="1526540"/>
            <a:ext cx="1198245" cy="1861820"/>
          </a:xfrm>
          <a:prstGeom prst="roundRect">
            <a:avLst>
              <a:gd name="adj" fmla="val 50000"/>
            </a:avLst>
          </a:prstGeom>
          <a:solidFill>
            <a:schemeClr val="accent2"/>
          </a:solidFill>
          <a:ln>
            <a:solidFill>
              <a:schemeClr val="accent2">
                <a:alpha val="20000"/>
              </a:schemeClr>
            </a:solidFill>
          </a:ln>
        </p:spPr>
      </p:pic>
      <p:sp>
        <p:nvSpPr>
          <p:cNvPr id="19" name="椭圆 7"/>
          <p:cNvSpPr/>
          <p:nvPr>
            <p:custDataLst>
              <p:tags r:id="rId9"/>
            </p:custDataLst>
          </p:nvPr>
        </p:nvSpPr>
        <p:spPr>
          <a:xfrm>
            <a:off x="3688715" y="2168525"/>
            <a:ext cx="408940" cy="397510"/>
          </a:xfrm>
          <a:prstGeom prst="ellipse">
            <a:avLst/>
          </a:prstGeom>
          <a:solidFill>
            <a:srgbClr val="FFFFFF"/>
          </a:solidFill>
          <a:ln>
            <a:solidFill>
              <a:schemeClr val="accent2"/>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400" b="1">
                <a:solidFill>
                  <a:schemeClr val="accent2"/>
                </a:solidFill>
                <a:latin typeface="+mn-ea"/>
                <a:cs typeface="+mn-ea"/>
                <a:sym typeface="+mn-ea"/>
              </a:rPr>
              <a:t>02</a:t>
            </a:r>
            <a:endParaRPr lang="en-US" altLang="zh-CN" sz="1400" b="1" dirty="0">
              <a:solidFill>
                <a:schemeClr val="accent2"/>
              </a:solidFill>
              <a:latin typeface="+mn-ea"/>
              <a:cs typeface="+mn-ea"/>
              <a:sym typeface="+mn-ea"/>
            </a:endParaRPr>
          </a:p>
        </p:txBody>
      </p:sp>
      <p:sp>
        <p:nvSpPr>
          <p:cNvPr id="20" name="矩形 11"/>
          <p:cNvSpPr/>
          <p:nvPr>
            <p:custDataLst>
              <p:tags r:id="rId10"/>
            </p:custDataLst>
          </p:nvPr>
        </p:nvSpPr>
        <p:spPr>
          <a:xfrm>
            <a:off x="3531354" y="3568425"/>
            <a:ext cx="2167685" cy="482151"/>
          </a:xfrm>
          <a:prstGeom prst="rect">
            <a:avLst/>
          </a:prstGeom>
          <a:noFill/>
        </p:spPr>
        <p:txBody>
          <a:bodyPr wrap="square" lIns="0" tIns="0" rIns="0" bIns="0" rtlCol="0" anchor="ctr">
            <a:noAutofit/>
          </a:bodyPr>
          <a:p>
            <a:pPr algn="ctr">
              <a:spcBef>
                <a:spcPct val="0"/>
              </a:spcBef>
              <a:spcAft>
                <a:spcPct val="0"/>
              </a:spcAft>
            </a:pPr>
            <a:r>
              <a:rPr lang="zh-CN" altLang="en-US" b="1">
                <a:solidFill>
                  <a:schemeClr val="accent2"/>
                </a:solidFill>
                <a:latin typeface="+mn-ea"/>
                <a:cs typeface="+mn-ea"/>
              </a:rPr>
              <a:t>找准职业兴奋点</a:t>
            </a:r>
            <a:endParaRPr lang="zh-CN" altLang="en-US" b="1">
              <a:solidFill>
                <a:schemeClr val="accent2"/>
              </a:solidFill>
              <a:latin typeface="+mn-ea"/>
              <a:cs typeface="+mn-ea"/>
            </a:endParaRPr>
          </a:p>
        </p:txBody>
      </p:sp>
      <p:sp>
        <p:nvSpPr>
          <p:cNvPr id="21" name="矩形 14"/>
          <p:cNvSpPr/>
          <p:nvPr>
            <p:custDataLst>
              <p:tags r:id="rId11"/>
            </p:custDataLst>
          </p:nvPr>
        </p:nvSpPr>
        <p:spPr>
          <a:xfrm>
            <a:off x="3531354" y="4236509"/>
            <a:ext cx="2167683" cy="1562908"/>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在接受职业倦怠的基础上，深入了解个人兴趣、能力和价值观，找到匹配的工作领域和岗位，保持对工作的专注和新鲜感。</a:t>
            </a:r>
            <a:endParaRPr lang="zh-CN" altLang="en-US" sz="1600" dirty="0">
              <a:ln>
                <a:noFill/>
                <a:prstDash val="sysDot"/>
              </a:ln>
              <a:solidFill>
                <a:schemeClr val="tx1">
                  <a:lumMod val="85000"/>
                  <a:lumOff val="15000"/>
                </a:schemeClr>
              </a:solidFill>
              <a:latin typeface="+mn-ea"/>
              <a:cs typeface="+mn-ea"/>
              <a:sym typeface="+mn-ea"/>
            </a:endParaRPr>
          </a:p>
        </p:txBody>
      </p:sp>
      <p:pic>
        <p:nvPicPr>
          <p:cNvPr id="27" name="图片 3" descr="/data/temp/3e5d0708-5ad2-40f6-b7db-c69659e4645a/d91951ee-a5d0-11f0-b732-c63185b6ed86.jpg@base@tag=imgScale&amp;m=1&amp;w=475&amp;h=738&amp;q=95d91951ee-a5d0-11f0-b732-c63185b6ed86"/>
          <p:cNvPicPr>
            <a:picLocks noChangeAspect="1"/>
          </p:cNvPicPr>
          <p:nvPr>
            <p:custDataLst>
              <p:tags r:id="rId12"/>
            </p:custDataLst>
          </p:nvPr>
        </p:nvPicPr>
        <p:blipFill>
          <a:blip r:embed="rId13"/>
          <a:srcRect l="5061" t="3927" r="2114"/>
          <a:stretch>
            <a:fillRect/>
          </a:stretch>
        </p:blipFill>
        <p:spPr>
          <a:xfrm>
            <a:off x="6643370" y="1526540"/>
            <a:ext cx="1198245" cy="1861820"/>
          </a:xfrm>
          <a:prstGeom prst="roundRect">
            <a:avLst>
              <a:gd name="adj" fmla="val 50000"/>
            </a:avLst>
          </a:prstGeom>
          <a:solidFill>
            <a:schemeClr val="accent3"/>
          </a:solidFill>
          <a:ln>
            <a:solidFill>
              <a:schemeClr val="accent3">
                <a:alpha val="20000"/>
              </a:schemeClr>
            </a:solidFill>
          </a:ln>
        </p:spPr>
      </p:pic>
      <p:sp>
        <p:nvSpPr>
          <p:cNvPr id="28" name="椭圆 10"/>
          <p:cNvSpPr/>
          <p:nvPr>
            <p:custDataLst>
              <p:tags r:id="rId14"/>
            </p:custDataLst>
          </p:nvPr>
        </p:nvSpPr>
        <p:spPr>
          <a:xfrm>
            <a:off x="6327140" y="2168525"/>
            <a:ext cx="408940" cy="397510"/>
          </a:xfrm>
          <a:prstGeom prst="ellipse">
            <a:avLst/>
          </a:prstGeom>
          <a:solidFill>
            <a:srgbClr val="FFFFFF"/>
          </a:solidFill>
          <a:ln>
            <a:solidFill>
              <a:schemeClr val="accent3"/>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400" b="1">
                <a:solidFill>
                  <a:schemeClr val="accent3"/>
                </a:solidFill>
                <a:latin typeface="+mn-ea"/>
                <a:cs typeface="+mn-ea"/>
                <a:sym typeface="+mn-ea"/>
              </a:rPr>
              <a:t>03</a:t>
            </a:r>
            <a:endParaRPr lang="en-US" altLang="zh-CN" sz="1400" b="1" dirty="0">
              <a:solidFill>
                <a:schemeClr val="accent3"/>
              </a:solidFill>
              <a:latin typeface="+mn-ea"/>
              <a:cs typeface="+mn-ea"/>
              <a:sym typeface="+mn-ea"/>
            </a:endParaRPr>
          </a:p>
        </p:txBody>
      </p:sp>
      <p:sp>
        <p:nvSpPr>
          <p:cNvPr id="29" name="矩形 22"/>
          <p:cNvSpPr/>
          <p:nvPr>
            <p:custDataLst>
              <p:tags r:id="rId15"/>
            </p:custDataLst>
          </p:nvPr>
        </p:nvSpPr>
        <p:spPr>
          <a:xfrm>
            <a:off x="6148484" y="3568425"/>
            <a:ext cx="2167685" cy="482151"/>
          </a:xfrm>
          <a:prstGeom prst="rect">
            <a:avLst/>
          </a:prstGeom>
          <a:noFill/>
        </p:spPr>
        <p:txBody>
          <a:bodyPr wrap="square" lIns="0" tIns="0" rIns="0" bIns="0" rtlCol="0" anchor="ctr">
            <a:noAutofit/>
          </a:bodyPr>
          <a:p>
            <a:pPr algn="ctr">
              <a:spcBef>
                <a:spcPct val="0"/>
              </a:spcBef>
              <a:spcAft>
                <a:spcPct val="0"/>
              </a:spcAft>
            </a:pPr>
            <a:r>
              <a:rPr lang="zh-CN" altLang="en-US" b="1">
                <a:solidFill>
                  <a:schemeClr val="accent3"/>
                </a:solidFill>
                <a:latin typeface="+mn-ea"/>
                <a:cs typeface="+mn-ea"/>
              </a:rPr>
              <a:t>寻求外部资源的支持和帮助</a:t>
            </a:r>
            <a:endParaRPr lang="zh-CN" altLang="en-US" b="1">
              <a:solidFill>
                <a:schemeClr val="accent3"/>
              </a:solidFill>
              <a:latin typeface="+mn-ea"/>
              <a:cs typeface="+mn-ea"/>
            </a:endParaRPr>
          </a:p>
        </p:txBody>
      </p:sp>
      <p:sp>
        <p:nvSpPr>
          <p:cNvPr id="30" name="矩形 23"/>
          <p:cNvSpPr/>
          <p:nvPr>
            <p:custDataLst>
              <p:tags r:id="rId16"/>
            </p:custDataLst>
          </p:nvPr>
        </p:nvSpPr>
        <p:spPr>
          <a:xfrm>
            <a:off x="6141498" y="4236509"/>
            <a:ext cx="2174673" cy="1562908"/>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利用外部资源如同事、朋友的建议或专业心理咨询师的帮助，全面认识自己，找到摆脱职业倦怠的有效途径。</a:t>
            </a:r>
            <a:endParaRPr lang="zh-CN" altLang="en-US" sz="1600" dirty="0">
              <a:ln>
                <a:noFill/>
                <a:prstDash val="sysDot"/>
              </a:ln>
              <a:solidFill>
                <a:schemeClr val="tx1">
                  <a:lumMod val="85000"/>
                  <a:lumOff val="15000"/>
                </a:schemeClr>
              </a:solidFill>
              <a:latin typeface="+mn-ea"/>
              <a:cs typeface="+mn-ea"/>
              <a:sym typeface="+mn-ea"/>
            </a:endParaRPr>
          </a:p>
        </p:txBody>
      </p:sp>
      <p:pic>
        <p:nvPicPr>
          <p:cNvPr id="31" name="图片 4" descr="/data/temp/3e5d0708-5ad2-40f6-b7db-c69659e4645a/d91952b6-a5d0-11f0-b732-c63185b6ed86.jpg@base@tag=imgScale&amp;m=1&amp;w=475&amp;h=738&amp;q=95d91952b6-a5d0-11f0-b732-c63185b6ed86"/>
          <p:cNvPicPr>
            <a:picLocks noChangeAspect="1"/>
          </p:cNvPicPr>
          <p:nvPr>
            <p:custDataLst>
              <p:tags r:id="rId17"/>
            </p:custDataLst>
          </p:nvPr>
        </p:nvPicPr>
        <p:blipFill rotWithShape="1">
          <a:blip r:embed="rId18"/>
          <a:srcRect l="17816" r="17816"/>
          <a:stretch>
            <a:fillRect/>
          </a:stretch>
        </p:blipFill>
        <p:spPr>
          <a:xfrm>
            <a:off x="9203690" y="1522730"/>
            <a:ext cx="1198245" cy="1861820"/>
          </a:xfrm>
          <a:prstGeom prst="roundRect">
            <a:avLst>
              <a:gd name="adj" fmla="val 50000"/>
            </a:avLst>
          </a:prstGeom>
          <a:solidFill>
            <a:schemeClr val="accent4"/>
          </a:solidFill>
          <a:ln>
            <a:solidFill>
              <a:schemeClr val="accent4">
                <a:alpha val="20000"/>
              </a:schemeClr>
            </a:solidFill>
          </a:ln>
        </p:spPr>
      </p:pic>
      <p:sp>
        <p:nvSpPr>
          <p:cNvPr id="32" name="椭圆 13"/>
          <p:cNvSpPr/>
          <p:nvPr>
            <p:custDataLst>
              <p:tags r:id="rId19"/>
            </p:custDataLst>
          </p:nvPr>
        </p:nvSpPr>
        <p:spPr>
          <a:xfrm>
            <a:off x="8943975" y="2178685"/>
            <a:ext cx="408940" cy="397510"/>
          </a:xfrm>
          <a:prstGeom prst="ellipse">
            <a:avLst/>
          </a:prstGeom>
          <a:solidFill>
            <a:srgbClr val="FFFFFF"/>
          </a:solidFill>
          <a:ln>
            <a:solidFill>
              <a:schemeClr val="accent4"/>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400" b="1">
                <a:solidFill>
                  <a:schemeClr val="accent4"/>
                </a:solidFill>
                <a:latin typeface="+mn-ea"/>
                <a:cs typeface="+mn-ea"/>
                <a:sym typeface="+mn-ea"/>
              </a:rPr>
              <a:t>04</a:t>
            </a:r>
            <a:endParaRPr lang="en-US" altLang="zh-CN" sz="1400" b="1" dirty="0">
              <a:solidFill>
                <a:schemeClr val="accent4"/>
              </a:solidFill>
              <a:latin typeface="+mn-ea"/>
              <a:cs typeface="+mn-ea"/>
              <a:sym typeface="+mn-ea"/>
            </a:endParaRPr>
          </a:p>
        </p:txBody>
      </p:sp>
      <p:sp>
        <p:nvSpPr>
          <p:cNvPr id="33" name="矩形 24"/>
          <p:cNvSpPr/>
          <p:nvPr>
            <p:custDataLst>
              <p:tags r:id="rId20"/>
            </p:custDataLst>
          </p:nvPr>
        </p:nvSpPr>
        <p:spPr>
          <a:xfrm>
            <a:off x="8723064" y="3572871"/>
            <a:ext cx="2167685" cy="482151"/>
          </a:xfrm>
          <a:prstGeom prst="rect">
            <a:avLst/>
          </a:prstGeom>
          <a:noFill/>
        </p:spPr>
        <p:txBody>
          <a:bodyPr wrap="square" lIns="0" tIns="0" rIns="0" bIns="0" rtlCol="0" anchor="ctr">
            <a:noAutofit/>
          </a:bodyPr>
          <a:p>
            <a:pPr algn="ctr">
              <a:spcBef>
                <a:spcPct val="0"/>
              </a:spcBef>
              <a:spcAft>
                <a:spcPct val="0"/>
              </a:spcAft>
            </a:pPr>
            <a:r>
              <a:rPr lang="zh-CN" altLang="en-US" b="1" dirty="0">
                <a:solidFill>
                  <a:schemeClr val="accent4"/>
                </a:solidFill>
                <a:latin typeface="+mn-ea"/>
                <a:cs typeface="+mn-ea"/>
              </a:rPr>
              <a:t>进行锻炼和放松</a:t>
            </a:r>
            <a:endParaRPr lang="zh-CN" altLang="en-US" b="1" dirty="0">
              <a:solidFill>
                <a:schemeClr val="accent4"/>
              </a:solidFill>
              <a:latin typeface="+mn-ea"/>
              <a:cs typeface="+mn-ea"/>
            </a:endParaRPr>
          </a:p>
        </p:txBody>
      </p:sp>
      <p:sp>
        <p:nvSpPr>
          <p:cNvPr id="34" name="矩形 25"/>
          <p:cNvSpPr/>
          <p:nvPr>
            <p:custDataLst>
              <p:tags r:id="rId21"/>
            </p:custDataLst>
          </p:nvPr>
        </p:nvSpPr>
        <p:spPr>
          <a:xfrm>
            <a:off x="8723064" y="4232063"/>
            <a:ext cx="2167683" cy="1562908"/>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定期进行体育锻炼和放松训练，如深呼吸、冥想等，释放压力，增强体质，调整工作状态，找回工作热情和动力。</a:t>
            </a:r>
            <a:endParaRPr lang="zh-CN" altLang="en-US" sz="1600" dirty="0">
              <a:ln>
                <a:noFill/>
                <a:prstDash val="sysDot"/>
              </a:ln>
              <a:solidFill>
                <a:schemeClr val="tx1">
                  <a:lumMod val="85000"/>
                  <a:lumOff val="15000"/>
                </a:schemeClr>
              </a:solidFill>
              <a:latin typeface="+mn-ea"/>
              <a:cs typeface="+mn-ea"/>
              <a:sym typeface="+mn-ea"/>
            </a:endParaRPr>
          </a:p>
        </p:txBody>
      </p:sp>
    </p:spTree>
    <p:custDataLst>
      <p:tags r:id="rId2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a:xfrm>
            <a:off x="1650365" y="443230"/>
            <a:ext cx="9871710" cy="441960"/>
          </a:xfrm>
        </p:spPr>
        <p:txBody>
          <a:bodyPr/>
          <a:p>
            <a:r>
              <a:rPr lang="en-US" altLang="en-US" sz="2800">
                <a:solidFill>
                  <a:schemeClr val="accent6">
                    <a:lumMod val="75000"/>
                  </a:schemeClr>
                </a:solidFill>
              </a:rPr>
              <a:t>（三）纾缓职业焦虑</a:t>
            </a:r>
            <a:endParaRPr lang="en-US" altLang="en-US" sz="2800">
              <a:solidFill>
                <a:schemeClr val="accent6">
                  <a:lumMod val="75000"/>
                </a:schemeClr>
              </a:solidFill>
            </a:endParaRPr>
          </a:p>
        </p:txBody>
      </p:sp>
      <p:sp>
        <p:nvSpPr>
          <p:cNvPr id="29" name="圆角矩形 1"/>
          <p:cNvSpPr/>
          <p:nvPr>
            <p:custDataLst>
              <p:tags r:id="rId2"/>
            </p:custDataLst>
          </p:nvPr>
        </p:nvSpPr>
        <p:spPr>
          <a:xfrm>
            <a:off x="1240473" y="1420813"/>
            <a:ext cx="4509549" cy="2226897"/>
          </a:xfrm>
          <a:prstGeom prst="roundRect">
            <a:avLst>
              <a:gd name="adj" fmla="val 0"/>
            </a:avLst>
          </a:prstGeom>
          <a:solidFill>
            <a:schemeClr val="accent6">
              <a:alpha val="10000"/>
            </a:schemeClr>
          </a:solidFill>
          <a:ln w="25400" cap="flat" cmpd="sng" algn="ctr">
            <a:noFill/>
            <a:prstDash val="solid"/>
            <a:miter lim="800000"/>
          </a:ln>
          <a:effectLst/>
        </p:spPr>
        <p:style>
          <a:lnRef idx="2">
            <a:srgbClr val="376FFF">
              <a:lumMod val="75000"/>
            </a:srgbClr>
          </a:lnRef>
          <a:fillRef idx="1">
            <a:srgbClr val="376FFF"/>
          </a:fillRef>
          <a:effectRef idx="0">
            <a:srgbClr val="FFFFFF"/>
          </a:effectRef>
          <a:fontRef idx="minor">
            <a:srgbClr val="FFFFFF"/>
          </a:fontRef>
        </p:style>
        <p:txBody>
          <a:bodyPr rtlCol="0" anchor="ctr"/>
          <a:p>
            <a:pPr algn="ctr"/>
            <a:endParaRPr lang="zh-CN" altLang="en-US">
              <a:solidFill>
                <a:srgbClr val="FFFFFF"/>
              </a:solidFill>
            </a:endParaRPr>
          </a:p>
        </p:txBody>
      </p:sp>
      <p:sp>
        <p:nvSpPr>
          <p:cNvPr id="12" name="矩形 11"/>
          <p:cNvSpPr/>
          <p:nvPr>
            <p:custDataLst>
              <p:tags r:id="rId3"/>
            </p:custDataLst>
          </p:nvPr>
        </p:nvSpPr>
        <p:spPr>
          <a:xfrm>
            <a:off x="1755775" y="2083435"/>
            <a:ext cx="3860800" cy="1392555"/>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dirty="0">
                <a:ln>
                  <a:noFill/>
                  <a:prstDash val="sysDot"/>
                </a:ln>
                <a:solidFill>
                  <a:srgbClr val="000000">
                    <a:lumMod val="85000"/>
                    <a:lumOff val="15000"/>
                  </a:srgbClr>
                </a:solidFill>
                <a:latin typeface="+mn-ea"/>
                <a:cs typeface="+mn-ea"/>
                <a:sym typeface="+mn-ea"/>
              </a:rPr>
              <a:t>职业焦虑源于对自身能力的质疑、对未来的恐惧和职业发展的迷茫，正视并理解这些情绪有助于减少自我苛责和焦虑感。</a:t>
            </a:r>
            <a:endParaRPr lang="zh-CN" altLang="en-US" sz="1600" dirty="0">
              <a:ln>
                <a:noFill/>
                <a:prstDash val="sysDot"/>
              </a:ln>
              <a:solidFill>
                <a:srgbClr val="000000">
                  <a:lumMod val="85000"/>
                  <a:lumOff val="15000"/>
                </a:srgbClr>
              </a:solidFill>
              <a:latin typeface="+mn-ea"/>
              <a:cs typeface="+mn-ea"/>
              <a:sym typeface="+mn-ea"/>
            </a:endParaRPr>
          </a:p>
        </p:txBody>
      </p:sp>
      <p:sp>
        <p:nvSpPr>
          <p:cNvPr id="13" name="矩形 12"/>
          <p:cNvSpPr/>
          <p:nvPr>
            <p:custDataLst>
              <p:tags r:id="rId4"/>
            </p:custDataLst>
          </p:nvPr>
        </p:nvSpPr>
        <p:spPr>
          <a:xfrm>
            <a:off x="1755458" y="1518603"/>
            <a:ext cx="3651495" cy="564204"/>
          </a:xfrm>
          <a:prstGeom prst="rect">
            <a:avLst/>
          </a:prstGeom>
          <a:noFill/>
        </p:spPr>
        <p:txBody>
          <a:bodyPr wrap="square" lIns="0" tIns="0" rIns="0" bIns="0" rtlCol="0" anchor="ctr">
            <a:noAutofit/>
          </a:bodyPr>
          <a:p>
            <a:pPr>
              <a:spcBef>
                <a:spcPct val="0"/>
              </a:spcBef>
              <a:spcAft>
                <a:spcPct val="0"/>
              </a:spcAft>
            </a:pPr>
            <a:r>
              <a:rPr lang="zh-CN" altLang="en-US" sz="2200" b="1">
                <a:solidFill>
                  <a:schemeClr val="accent6"/>
                </a:solidFill>
                <a:latin typeface="+mn-ea"/>
                <a:cs typeface="+mn-ea"/>
                <a:sym typeface="+mn-ea"/>
              </a:rPr>
              <a:t>正视并理解职业焦虑</a:t>
            </a:r>
            <a:endParaRPr lang="zh-CN" altLang="en-US" sz="2200" b="1">
              <a:solidFill>
                <a:schemeClr val="accent6"/>
              </a:solidFill>
              <a:latin typeface="+mn-ea"/>
              <a:cs typeface="+mn-ea"/>
              <a:sym typeface="+mn-ea"/>
            </a:endParaRPr>
          </a:p>
        </p:txBody>
      </p:sp>
      <p:sp>
        <p:nvSpPr>
          <p:cNvPr id="14" name="矩形 13"/>
          <p:cNvSpPr/>
          <p:nvPr>
            <p:custDataLst>
              <p:tags r:id="rId5"/>
            </p:custDataLst>
          </p:nvPr>
        </p:nvSpPr>
        <p:spPr>
          <a:xfrm>
            <a:off x="637858" y="1420813"/>
            <a:ext cx="921785" cy="1644162"/>
          </a:xfrm>
          <a:prstGeom prst="rect">
            <a:avLst/>
          </a:prstGeom>
          <a:noFill/>
        </p:spPr>
        <p:txBody>
          <a:bodyPr wrap="none" lIns="0" tIns="0" rIns="0" bIns="0" rtlCol="0" anchor="t" anchorCtr="0">
            <a:noAutofit/>
          </a:bodyPr>
          <a:p>
            <a:pPr algn="ctr">
              <a:spcBef>
                <a:spcPct val="0"/>
              </a:spcBef>
              <a:spcAft>
                <a:spcPct val="0"/>
              </a:spcAft>
            </a:pPr>
            <a:r>
              <a:rPr lang="en-US" altLang="zh-CN" sz="11500" b="1" dirty="0">
                <a:gradFill flip="none" rotWithShape="1">
                  <a:gsLst>
                    <a:gs pos="0">
                      <a:schemeClr val="accent6">
                        <a:lumMod val="40000"/>
                        <a:lumOff val="60000"/>
                        <a:alpha val="100000"/>
                      </a:schemeClr>
                    </a:gs>
                    <a:gs pos="72000">
                      <a:schemeClr val="accent6">
                        <a:alpha val="100000"/>
                      </a:schemeClr>
                    </a:gs>
                  </a:gsLst>
                  <a:lin ang="2700000" scaled="1"/>
                  <a:tileRect/>
                </a:gradFill>
                <a:latin typeface="+mn-ea"/>
                <a:cs typeface="+mn-ea"/>
                <a:sym typeface="+mn-ea"/>
              </a:rPr>
              <a:t>1</a:t>
            </a:r>
            <a:endParaRPr lang="en-US" altLang="zh-CN" sz="11500" b="1" dirty="0">
              <a:gradFill flip="none" rotWithShape="1">
                <a:gsLst>
                  <a:gs pos="0">
                    <a:schemeClr val="accent6">
                      <a:lumMod val="40000"/>
                      <a:lumOff val="60000"/>
                      <a:alpha val="100000"/>
                    </a:schemeClr>
                  </a:gs>
                  <a:gs pos="72000">
                    <a:schemeClr val="accent6">
                      <a:alpha val="100000"/>
                    </a:schemeClr>
                  </a:gs>
                </a:gsLst>
                <a:lin ang="2700000" scaled="1"/>
                <a:tileRect/>
              </a:gradFill>
              <a:latin typeface="+mn-ea"/>
              <a:cs typeface="+mn-ea"/>
              <a:sym typeface="+mn-ea"/>
            </a:endParaRPr>
          </a:p>
        </p:txBody>
      </p:sp>
      <p:sp>
        <p:nvSpPr>
          <p:cNvPr id="35" name="圆角矩形 1"/>
          <p:cNvSpPr/>
          <p:nvPr>
            <p:custDataLst>
              <p:tags r:id="rId6"/>
            </p:custDataLst>
          </p:nvPr>
        </p:nvSpPr>
        <p:spPr>
          <a:xfrm>
            <a:off x="6928168" y="1420813"/>
            <a:ext cx="4509549" cy="2226897"/>
          </a:xfrm>
          <a:prstGeom prst="roundRect">
            <a:avLst>
              <a:gd name="adj" fmla="val 0"/>
            </a:avLst>
          </a:prstGeom>
          <a:solidFill>
            <a:schemeClr val="accent6">
              <a:alpha val="10000"/>
            </a:schemeClr>
          </a:solidFill>
          <a:ln w="25400" cap="flat" cmpd="sng" algn="ctr">
            <a:noFill/>
            <a:prstDash val="solid"/>
            <a:miter lim="800000"/>
          </a:ln>
          <a:effectLst/>
        </p:spPr>
        <p:style>
          <a:lnRef idx="2">
            <a:srgbClr val="376FFF">
              <a:lumMod val="75000"/>
            </a:srgbClr>
          </a:lnRef>
          <a:fillRef idx="1">
            <a:srgbClr val="376FFF"/>
          </a:fillRef>
          <a:effectRef idx="0">
            <a:srgbClr val="FFFFFF"/>
          </a:effectRef>
          <a:fontRef idx="minor">
            <a:srgbClr val="FFFFFF"/>
          </a:fontRef>
        </p:style>
        <p:txBody>
          <a:bodyPr rtlCol="0" anchor="ctr"/>
          <a:p>
            <a:pPr algn="ctr"/>
            <a:endParaRPr lang="zh-CN" altLang="en-US">
              <a:solidFill>
                <a:srgbClr val="FFFFFF"/>
              </a:solidFill>
            </a:endParaRPr>
          </a:p>
        </p:txBody>
      </p:sp>
      <p:sp>
        <p:nvSpPr>
          <p:cNvPr id="15" name="矩形 14"/>
          <p:cNvSpPr/>
          <p:nvPr>
            <p:custDataLst>
              <p:tags r:id="rId7"/>
            </p:custDataLst>
          </p:nvPr>
        </p:nvSpPr>
        <p:spPr>
          <a:xfrm>
            <a:off x="6324918" y="1413193"/>
            <a:ext cx="921785" cy="1644162"/>
          </a:xfrm>
          <a:prstGeom prst="rect">
            <a:avLst/>
          </a:prstGeom>
          <a:noFill/>
        </p:spPr>
        <p:txBody>
          <a:bodyPr wrap="none" lIns="0" tIns="0" rIns="0" bIns="0" rtlCol="0" anchor="t" anchorCtr="0">
            <a:noAutofit/>
          </a:bodyPr>
          <a:p>
            <a:pPr algn="ctr">
              <a:spcBef>
                <a:spcPct val="0"/>
              </a:spcBef>
              <a:spcAft>
                <a:spcPct val="0"/>
              </a:spcAft>
            </a:pPr>
            <a:r>
              <a:rPr lang="en-US" altLang="zh-CN" sz="11500" b="1">
                <a:gradFill flip="none" rotWithShape="1">
                  <a:gsLst>
                    <a:gs pos="0">
                      <a:schemeClr val="accent6">
                        <a:lumMod val="40000"/>
                        <a:lumOff val="60000"/>
                        <a:alpha val="100000"/>
                      </a:schemeClr>
                    </a:gs>
                    <a:gs pos="72000">
                      <a:schemeClr val="accent6">
                        <a:alpha val="100000"/>
                      </a:schemeClr>
                    </a:gs>
                  </a:gsLst>
                  <a:lin ang="2700000" scaled="1"/>
                  <a:tileRect/>
                </a:gradFill>
                <a:latin typeface="+mn-ea"/>
                <a:cs typeface="+mn-ea"/>
                <a:sym typeface="+mn-ea"/>
              </a:rPr>
              <a:t>2</a:t>
            </a:r>
            <a:endParaRPr lang="en-US" altLang="zh-CN" sz="11500" b="1">
              <a:gradFill flip="none" rotWithShape="1">
                <a:gsLst>
                  <a:gs pos="0">
                    <a:schemeClr val="accent6">
                      <a:lumMod val="40000"/>
                      <a:lumOff val="60000"/>
                      <a:alpha val="100000"/>
                    </a:schemeClr>
                  </a:gs>
                  <a:gs pos="72000">
                    <a:schemeClr val="accent6">
                      <a:alpha val="100000"/>
                    </a:schemeClr>
                  </a:gs>
                </a:gsLst>
                <a:lin ang="2700000" scaled="1"/>
                <a:tileRect/>
              </a:gradFill>
              <a:latin typeface="+mn-ea"/>
              <a:cs typeface="+mn-ea"/>
              <a:sym typeface="+mn-ea"/>
            </a:endParaRPr>
          </a:p>
        </p:txBody>
      </p:sp>
      <p:sp>
        <p:nvSpPr>
          <p:cNvPr id="41" name="圆角矩形 1"/>
          <p:cNvSpPr/>
          <p:nvPr>
            <p:custDataLst>
              <p:tags r:id="rId8"/>
            </p:custDataLst>
          </p:nvPr>
        </p:nvSpPr>
        <p:spPr>
          <a:xfrm>
            <a:off x="1240473" y="3914458"/>
            <a:ext cx="4509549" cy="2226897"/>
          </a:xfrm>
          <a:prstGeom prst="roundRect">
            <a:avLst>
              <a:gd name="adj" fmla="val 0"/>
            </a:avLst>
          </a:prstGeom>
          <a:solidFill>
            <a:schemeClr val="accent6">
              <a:alpha val="10000"/>
            </a:schemeClr>
          </a:solidFill>
          <a:ln w="25400" cap="flat" cmpd="sng" algn="ctr">
            <a:noFill/>
            <a:prstDash val="solid"/>
            <a:miter lim="800000"/>
          </a:ln>
          <a:effectLst/>
        </p:spPr>
        <p:style>
          <a:lnRef idx="2">
            <a:srgbClr val="376FFF">
              <a:lumMod val="75000"/>
            </a:srgbClr>
          </a:lnRef>
          <a:fillRef idx="1">
            <a:srgbClr val="376FFF"/>
          </a:fillRef>
          <a:effectRef idx="0">
            <a:srgbClr val="FFFFFF"/>
          </a:effectRef>
          <a:fontRef idx="minor">
            <a:srgbClr val="FFFFFF"/>
          </a:fontRef>
        </p:style>
        <p:txBody>
          <a:bodyPr rtlCol="0" anchor="ctr"/>
          <a:p>
            <a:pPr algn="ctr"/>
            <a:endParaRPr lang="zh-CN" altLang="en-US">
              <a:solidFill>
                <a:srgbClr val="FFFFFF"/>
              </a:solidFill>
            </a:endParaRPr>
          </a:p>
        </p:txBody>
      </p:sp>
      <p:sp>
        <p:nvSpPr>
          <p:cNvPr id="16" name="矩形 15"/>
          <p:cNvSpPr/>
          <p:nvPr>
            <p:custDataLst>
              <p:tags r:id="rId9"/>
            </p:custDataLst>
          </p:nvPr>
        </p:nvSpPr>
        <p:spPr>
          <a:xfrm>
            <a:off x="1755458" y="4576763"/>
            <a:ext cx="3651495" cy="1392779"/>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dirty="0">
                <a:ln>
                  <a:noFill/>
                  <a:prstDash val="sysDot"/>
                </a:ln>
                <a:solidFill>
                  <a:srgbClr val="000000">
                    <a:lumMod val="85000"/>
                    <a:lumOff val="15000"/>
                  </a:srgbClr>
                </a:solidFill>
                <a:latin typeface="+mn-ea"/>
                <a:cs typeface="+mn-ea"/>
                <a:sym typeface="+mn-ea"/>
              </a:rPr>
              <a:t>与同事、上级和客户保持良好沟通合作，获得社会支持和资源，减少工作中的孤独感和无助感。</a:t>
            </a:r>
            <a:r>
              <a:rPr lang="zh-CN" altLang="zh-CN" sz="1600" dirty="0">
                <a:ln>
                  <a:noFill/>
                  <a:prstDash val="sysDot"/>
                </a:ln>
                <a:solidFill>
                  <a:srgbClr val="000000">
                    <a:lumMod val="85000"/>
                    <a:lumOff val="15000"/>
                  </a:srgbClr>
                </a:solidFill>
                <a:latin typeface="+mn-ea"/>
                <a:cs typeface="+mn-ea"/>
                <a:sym typeface="+mn-ea"/>
              </a:rPr>
              <a:t>通过分享和交流，学习他人成功经验，更好地应对职业挑战。</a:t>
            </a:r>
            <a:endParaRPr lang="zh-CN" altLang="zh-CN" sz="1600" dirty="0">
              <a:ln>
                <a:noFill/>
                <a:prstDash val="sysDot"/>
              </a:ln>
              <a:solidFill>
                <a:srgbClr val="000000">
                  <a:lumMod val="85000"/>
                  <a:lumOff val="15000"/>
                </a:srgbClr>
              </a:solidFill>
              <a:latin typeface="+mn-ea"/>
              <a:cs typeface="+mn-ea"/>
              <a:sym typeface="+mn-ea"/>
            </a:endParaRPr>
          </a:p>
        </p:txBody>
      </p:sp>
      <p:sp>
        <p:nvSpPr>
          <p:cNvPr id="17" name="矩形 16"/>
          <p:cNvSpPr/>
          <p:nvPr>
            <p:custDataLst>
              <p:tags r:id="rId10"/>
            </p:custDataLst>
          </p:nvPr>
        </p:nvSpPr>
        <p:spPr>
          <a:xfrm>
            <a:off x="1755458" y="4012248"/>
            <a:ext cx="3651495" cy="564204"/>
          </a:xfrm>
          <a:prstGeom prst="rect">
            <a:avLst/>
          </a:prstGeom>
          <a:noFill/>
        </p:spPr>
        <p:txBody>
          <a:bodyPr wrap="square" lIns="0" tIns="0" rIns="0" bIns="0" rtlCol="0" anchor="ctr">
            <a:noAutofit/>
          </a:bodyPr>
          <a:p>
            <a:pPr>
              <a:spcBef>
                <a:spcPct val="0"/>
              </a:spcBef>
              <a:spcAft>
                <a:spcPct val="0"/>
              </a:spcAft>
            </a:pPr>
            <a:r>
              <a:rPr lang="zh-CN" altLang="en-US" sz="2200" b="1">
                <a:solidFill>
                  <a:schemeClr val="accent6"/>
                </a:solidFill>
                <a:latin typeface="+mn-ea"/>
                <a:cs typeface="+mn-ea"/>
                <a:sym typeface="+mn-ea"/>
              </a:rPr>
              <a:t>建立积极的人际关系</a:t>
            </a:r>
            <a:endParaRPr lang="zh-CN" altLang="en-US" sz="2200" b="1">
              <a:solidFill>
                <a:schemeClr val="accent6"/>
              </a:solidFill>
              <a:latin typeface="+mn-ea"/>
              <a:cs typeface="+mn-ea"/>
              <a:sym typeface="+mn-ea"/>
            </a:endParaRPr>
          </a:p>
        </p:txBody>
      </p:sp>
      <p:sp>
        <p:nvSpPr>
          <p:cNvPr id="18" name="矩形 17"/>
          <p:cNvSpPr/>
          <p:nvPr>
            <p:custDataLst>
              <p:tags r:id="rId11"/>
            </p:custDataLst>
          </p:nvPr>
        </p:nvSpPr>
        <p:spPr>
          <a:xfrm>
            <a:off x="637223" y="3914458"/>
            <a:ext cx="921785" cy="1644162"/>
          </a:xfrm>
          <a:prstGeom prst="rect">
            <a:avLst/>
          </a:prstGeom>
          <a:noFill/>
        </p:spPr>
        <p:txBody>
          <a:bodyPr wrap="none" lIns="0" tIns="0" rIns="0" bIns="0" rtlCol="0" anchor="t" anchorCtr="0">
            <a:noAutofit/>
          </a:bodyPr>
          <a:p>
            <a:pPr algn="ctr">
              <a:spcBef>
                <a:spcPct val="0"/>
              </a:spcBef>
              <a:spcAft>
                <a:spcPct val="0"/>
              </a:spcAft>
            </a:pPr>
            <a:r>
              <a:rPr lang="en-US" altLang="zh-CN" sz="11500" b="1">
                <a:gradFill flip="none" rotWithShape="1">
                  <a:gsLst>
                    <a:gs pos="0">
                      <a:schemeClr val="accent6">
                        <a:lumMod val="40000"/>
                        <a:lumOff val="60000"/>
                        <a:alpha val="100000"/>
                      </a:schemeClr>
                    </a:gs>
                    <a:gs pos="72000">
                      <a:schemeClr val="accent6">
                        <a:alpha val="100000"/>
                      </a:schemeClr>
                    </a:gs>
                  </a:gsLst>
                  <a:lin ang="2700000" scaled="1"/>
                  <a:tileRect/>
                </a:gradFill>
                <a:latin typeface="+mn-ea"/>
                <a:cs typeface="+mn-ea"/>
                <a:sym typeface="+mn-ea"/>
              </a:rPr>
              <a:t>3</a:t>
            </a:r>
            <a:endParaRPr lang="en-US" altLang="zh-CN" sz="11500" b="1">
              <a:gradFill flip="none" rotWithShape="1">
                <a:gsLst>
                  <a:gs pos="0">
                    <a:schemeClr val="accent6">
                      <a:lumMod val="40000"/>
                      <a:lumOff val="60000"/>
                      <a:alpha val="100000"/>
                    </a:schemeClr>
                  </a:gs>
                  <a:gs pos="72000">
                    <a:schemeClr val="accent6">
                      <a:alpha val="100000"/>
                    </a:schemeClr>
                  </a:gs>
                </a:gsLst>
                <a:lin ang="2700000" scaled="1"/>
                <a:tileRect/>
              </a:gradFill>
              <a:latin typeface="+mn-ea"/>
              <a:cs typeface="+mn-ea"/>
              <a:sym typeface="+mn-ea"/>
            </a:endParaRPr>
          </a:p>
        </p:txBody>
      </p:sp>
      <p:sp>
        <p:nvSpPr>
          <p:cNvPr id="45" name="圆角矩形 1"/>
          <p:cNvSpPr/>
          <p:nvPr>
            <p:custDataLst>
              <p:tags r:id="rId12"/>
            </p:custDataLst>
          </p:nvPr>
        </p:nvSpPr>
        <p:spPr>
          <a:xfrm>
            <a:off x="6928168" y="3914458"/>
            <a:ext cx="4509549" cy="2226897"/>
          </a:xfrm>
          <a:prstGeom prst="roundRect">
            <a:avLst>
              <a:gd name="adj" fmla="val 0"/>
            </a:avLst>
          </a:prstGeom>
          <a:solidFill>
            <a:schemeClr val="accent6">
              <a:alpha val="10000"/>
            </a:schemeClr>
          </a:solidFill>
          <a:ln w="25400" cap="flat" cmpd="sng" algn="ctr">
            <a:noFill/>
            <a:prstDash val="solid"/>
            <a:miter lim="800000"/>
          </a:ln>
          <a:effectLst/>
        </p:spPr>
        <p:style>
          <a:lnRef idx="2">
            <a:srgbClr val="376FFF">
              <a:lumMod val="75000"/>
            </a:srgbClr>
          </a:lnRef>
          <a:fillRef idx="1">
            <a:srgbClr val="376FFF"/>
          </a:fillRef>
          <a:effectRef idx="0">
            <a:srgbClr val="FFFFFF"/>
          </a:effectRef>
          <a:fontRef idx="minor">
            <a:srgbClr val="FFFFFF"/>
          </a:fontRef>
        </p:style>
        <p:txBody>
          <a:bodyPr rtlCol="0" anchor="ctr"/>
          <a:p>
            <a:pPr algn="ctr"/>
            <a:endParaRPr lang="zh-CN" altLang="en-US">
              <a:solidFill>
                <a:srgbClr val="FFFFFF"/>
              </a:solidFill>
            </a:endParaRPr>
          </a:p>
        </p:txBody>
      </p:sp>
      <p:sp>
        <p:nvSpPr>
          <p:cNvPr id="19" name="矩形 18"/>
          <p:cNvSpPr/>
          <p:nvPr>
            <p:custDataLst>
              <p:tags r:id="rId13"/>
            </p:custDataLst>
          </p:nvPr>
        </p:nvSpPr>
        <p:spPr>
          <a:xfrm>
            <a:off x="6324283" y="3906838"/>
            <a:ext cx="921785" cy="1644162"/>
          </a:xfrm>
          <a:prstGeom prst="rect">
            <a:avLst/>
          </a:prstGeom>
          <a:noFill/>
        </p:spPr>
        <p:txBody>
          <a:bodyPr wrap="none" lIns="0" tIns="0" rIns="0" bIns="0" rtlCol="0" anchor="t" anchorCtr="0">
            <a:noAutofit/>
          </a:bodyPr>
          <a:p>
            <a:pPr algn="ctr">
              <a:spcBef>
                <a:spcPct val="0"/>
              </a:spcBef>
              <a:spcAft>
                <a:spcPct val="0"/>
              </a:spcAft>
            </a:pPr>
            <a:r>
              <a:rPr lang="en-US" altLang="zh-CN" sz="11500" b="1" dirty="0">
                <a:gradFill flip="none" rotWithShape="1">
                  <a:gsLst>
                    <a:gs pos="0">
                      <a:schemeClr val="accent6">
                        <a:lumMod val="40000"/>
                        <a:lumOff val="60000"/>
                        <a:alpha val="100000"/>
                      </a:schemeClr>
                    </a:gs>
                    <a:gs pos="72000">
                      <a:schemeClr val="accent6">
                        <a:alpha val="100000"/>
                      </a:schemeClr>
                    </a:gs>
                  </a:gsLst>
                  <a:lin ang="2700000" scaled="1"/>
                  <a:tileRect/>
                </a:gradFill>
                <a:latin typeface="+mn-ea"/>
                <a:cs typeface="+mn-ea"/>
                <a:sym typeface="+mn-ea"/>
              </a:rPr>
              <a:t>4</a:t>
            </a:r>
            <a:endParaRPr lang="en-US" altLang="zh-CN" sz="11500" b="1" dirty="0">
              <a:gradFill flip="none" rotWithShape="1">
                <a:gsLst>
                  <a:gs pos="0">
                    <a:schemeClr val="accent6">
                      <a:lumMod val="40000"/>
                      <a:lumOff val="60000"/>
                      <a:alpha val="100000"/>
                    </a:schemeClr>
                  </a:gs>
                  <a:gs pos="72000">
                    <a:schemeClr val="accent6">
                      <a:alpha val="100000"/>
                    </a:schemeClr>
                  </a:gs>
                </a:gsLst>
                <a:lin ang="2700000" scaled="1"/>
                <a:tileRect/>
              </a:gradFill>
              <a:latin typeface="+mn-ea"/>
              <a:cs typeface="+mn-ea"/>
              <a:sym typeface="+mn-ea"/>
            </a:endParaRPr>
          </a:p>
        </p:txBody>
      </p:sp>
      <p:sp>
        <p:nvSpPr>
          <p:cNvPr id="20" name="矩形 19"/>
          <p:cNvSpPr/>
          <p:nvPr>
            <p:custDataLst>
              <p:tags r:id="rId14"/>
            </p:custDataLst>
          </p:nvPr>
        </p:nvSpPr>
        <p:spPr>
          <a:xfrm>
            <a:off x="7443153" y="2083118"/>
            <a:ext cx="3651495" cy="1392779"/>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a:ln>
                  <a:noFill/>
                  <a:prstDash val="sysDot"/>
                </a:ln>
                <a:solidFill>
                  <a:srgbClr val="000000">
                    <a:lumMod val="85000"/>
                    <a:lumOff val="15000"/>
                  </a:srgbClr>
                </a:solidFill>
                <a:latin typeface="+mn-ea"/>
                <a:cs typeface="+mn-ea"/>
                <a:sym typeface="+mn-ea"/>
              </a:rPr>
              <a:t>持续学习新知识和技能，提高专业素养和竞争力，增强自信和应对职业挑战的能力。</a:t>
            </a:r>
            <a:r>
              <a:rPr lang="zh-CN" altLang="zh-CN" sz="1600">
                <a:ln>
                  <a:noFill/>
                  <a:prstDash val="sysDot"/>
                </a:ln>
                <a:solidFill>
                  <a:srgbClr val="000000">
                    <a:lumMod val="85000"/>
                    <a:lumOff val="15000"/>
                  </a:srgbClr>
                </a:solidFill>
                <a:latin typeface="+mn-ea"/>
                <a:cs typeface="+mn-ea"/>
                <a:sym typeface="+mn-ea"/>
              </a:rPr>
              <a:t>积极参加职业培训和技能竞赛等活动，拓宽职业视野。</a:t>
            </a:r>
            <a:endParaRPr lang="zh-CN" altLang="zh-CN" sz="1600">
              <a:ln>
                <a:noFill/>
                <a:prstDash val="sysDot"/>
              </a:ln>
              <a:solidFill>
                <a:srgbClr val="000000">
                  <a:lumMod val="85000"/>
                  <a:lumOff val="15000"/>
                </a:srgbClr>
              </a:solidFill>
              <a:latin typeface="+mn-ea"/>
              <a:cs typeface="+mn-ea"/>
              <a:sym typeface="+mn-ea"/>
            </a:endParaRPr>
          </a:p>
        </p:txBody>
      </p:sp>
      <p:sp>
        <p:nvSpPr>
          <p:cNvPr id="21" name="矩形 20"/>
          <p:cNvSpPr/>
          <p:nvPr>
            <p:custDataLst>
              <p:tags r:id="rId15"/>
            </p:custDataLst>
          </p:nvPr>
        </p:nvSpPr>
        <p:spPr>
          <a:xfrm>
            <a:off x="7443153" y="1518603"/>
            <a:ext cx="3651495" cy="564204"/>
          </a:xfrm>
          <a:prstGeom prst="rect">
            <a:avLst/>
          </a:prstGeom>
          <a:noFill/>
        </p:spPr>
        <p:txBody>
          <a:bodyPr wrap="square" lIns="0" tIns="0" rIns="0" bIns="0" rtlCol="0" anchor="ctr">
            <a:noAutofit/>
          </a:bodyPr>
          <a:p>
            <a:pPr>
              <a:spcBef>
                <a:spcPct val="0"/>
              </a:spcBef>
              <a:spcAft>
                <a:spcPct val="0"/>
              </a:spcAft>
            </a:pPr>
            <a:r>
              <a:rPr lang="zh-CN" altLang="en-US" sz="2200" b="1">
                <a:solidFill>
                  <a:schemeClr val="accent6"/>
                </a:solidFill>
                <a:latin typeface="+mn-ea"/>
                <a:cs typeface="+mn-ea"/>
                <a:sym typeface="+mn-ea"/>
              </a:rPr>
              <a:t>提升职业素养与技能</a:t>
            </a:r>
            <a:endParaRPr lang="zh-CN" altLang="en-US" sz="2200" b="1">
              <a:solidFill>
                <a:schemeClr val="accent6"/>
              </a:solidFill>
              <a:latin typeface="+mn-ea"/>
              <a:cs typeface="+mn-ea"/>
              <a:sym typeface="+mn-ea"/>
            </a:endParaRPr>
          </a:p>
        </p:txBody>
      </p:sp>
      <p:sp>
        <p:nvSpPr>
          <p:cNvPr id="22" name="矩形 21"/>
          <p:cNvSpPr/>
          <p:nvPr>
            <p:custDataLst>
              <p:tags r:id="rId16"/>
            </p:custDataLst>
          </p:nvPr>
        </p:nvSpPr>
        <p:spPr>
          <a:xfrm>
            <a:off x="7443153" y="4576763"/>
            <a:ext cx="3651495" cy="1392779"/>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a:ln>
                  <a:noFill/>
                  <a:prstDash val="sysDot"/>
                </a:ln>
                <a:solidFill>
                  <a:srgbClr val="000000">
                    <a:lumMod val="85000"/>
                    <a:lumOff val="15000"/>
                  </a:srgbClr>
                </a:solidFill>
                <a:latin typeface="+mn-ea"/>
                <a:cs typeface="+mn-ea"/>
                <a:sym typeface="+mn-ea"/>
              </a:rPr>
              <a:t>当职业焦虑症状严重时，寻求心理咨询师、职业规划师等专业人士的帮助，获得个性化指导和建议。</a:t>
            </a:r>
            <a:r>
              <a:rPr lang="zh-CN" altLang="zh-CN" sz="1600">
                <a:ln>
                  <a:noFill/>
                  <a:prstDash val="sysDot"/>
                </a:ln>
                <a:solidFill>
                  <a:srgbClr val="000000">
                    <a:lumMod val="85000"/>
                    <a:lumOff val="15000"/>
                  </a:srgbClr>
                </a:solidFill>
                <a:latin typeface="+mn-ea"/>
                <a:cs typeface="+mn-ea"/>
                <a:sym typeface="+mn-ea"/>
              </a:rPr>
              <a:t>专业人士提供情绪调节、压力管理技巧。</a:t>
            </a:r>
            <a:endParaRPr lang="zh-CN" altLang="zh-CN" sz="1600">
              <a:ln>
                <a:noFill/>
                <a:prstDash val="sysDot"/>
              </a:ln>
              <a:solidFill>
                <a:srgbClr val="000000">
                  <a:lumMod val="85000"/>
                  <a:lumOff val="15000"/>
                </a:srgbClr>
              </a:solidFill>
              <a:latin typeface="+mn-ea"/>
              <a:cs typeface="+mn-ea"/>
              <a:sym typeface="+mn-ea"/>
            </a:endParaRPr>
          </a:p>
        </p:txBody>
      </p:sp>
      <p:sp>
        <p:nvSpPr>
          <p:cNvPr id="23" name="矩形 22"/>
          <p:cNvSpPr/>
          <p:nvPr>
            <p:custDataLst>
              <p:tags r:id="rId17"/>
            </p:custDataLst>
          </p:nvPr>
        </p:nvSpPr>
        <p:spPr>
          <a:xfrm>
            <a:off x="7443153" y="4012248"/>
            <a:ext cx="3651495" cy="564204"/>
          </a:xfrm>
          <a:prstGeom prst="rect">
            <a:avLst/>
          </a:prstGeom>
          <a:noFill/>
        </p:spPr>
        <p:txBody>
          <a:bodyPr wrap="square" lIns="0" tIns="0" rIns="0" bIns="0" rtlCol="0" anchor="ctr">
            <a:noAutofit/>
          </a:bodyPr>
          <a:p>
            <a:pPr>
              <a:spcBef>
                <a:spcPct val="0"/>
              </a:spcBef>
              <a:spcAft>
                <a:spcPct val="0"/>
              </a:spcAft>
            </a:pPr>
            <a:r>
              <a:rPr lang="zh-CN" altLang="en-US" sz="2200" b="1">
                <a:solidFill>
                  <a:schemeClr val="accent6"/>
                </a:solidFill>
                <a:latin typeface="+mn-ea"/>
                <a:cs typeface="+mn-ea"/>
                <a:sym typeface="+mn-ea"/>
              </a:rPr>
              <a:t>寻求专业人士的帮助与支持</a:t>
            </a:r>
            <a:endParaRPr lang="zh-CN" altLang="en-US" sz="2200" b="1">
              <a:solidFill>
                <a:schemeClr val="accent6"/>
              </a:solidFill>
              <a:latin typeface="+mn-ea"/>
              <a:cs typeface="+mn-ea"/>
              <a:sym typeface="+mn-ea"/>
            </a:endParaRPr>
          </a:p>
        </p:txBody>
      </p:sp>
    </p:spTree>
    <p:custDataLst>
      <p:tags r:id="rId18"/>
    </p:custData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p:nvPr>
            <p:ph type="title" idx="1"/>
            <p:custDataLst>
              <p:tags r:id="rId1"/>
            </p:custDataLst>
          </p:nvPr>
        </p:nvSpPr>
        <p:spPr/>
        <p:txBody>
          <a:bodyPr/>
          <a:p>
            <a:pPr marL="0" indent="0" algn="ctr">
              <a:lnSpc>
                <a:spcPct val="100000"/>
              </a:lnSpc>
              <a:spcBef>
                <a:spcPts val="0"/>
              </a:spcBef>
              <a:spcAft>
                <a:spcPts val="0"/>
              </a:spcAft>
              <a:buSzPct val="100000"/>
              <a:buNone/>
            </a:pPr>
            <a:r>
              <a:rPr lang="zh-CN" altLang="en-US" sz="6600">
                <a:solidFill>
                  <a:schemeClr val="accent1">
                    <a:lumMod val="50000"/>
                  </a:schemeClr>
                </a:solidFill>
              </a:rPr>
              <a:t>感谢聆听</a:t>
            </a:r>
            <a:endParaRPr lang="zh-CN" altLang="en-US" sz="6600">
              <a:solidFill>
                <a:schemeClr val="accent1">
                  <a:lumMod val="50000"/>
                </a:schemeClr>
              </a:solidFill>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Object 107"/>
          <p:cNvSpPr txBox="1"/>
          <p:nvPr>
            <p:custDataLst>
              <p:tags r:id="rId1"/>
            </p:custDataLst>
          </p:nvPr>
        </p:nvSpPr>
        <p:spPr>
          <a:xfrm>
            <a:off x="1228726" y="1462405"/>
            <a:ext cx="2979420" cy="692785"/>
          </a:xfrm>
          <a:prstGeom prst="rect">
            <a:avLst/>
          </a:prstGeom>
        </p:spPr>
        <p:txBody>
          <a:bodyPr vert="horz" wrap="square" tIns="0" bIns="0" rtlCol="0" anchor="b" anchorCtr="0">
            <a:normAutofit/>
          </a:bodyPr>
          <a:p>
            <a:pPr marL="0" indent="0" algn="l">
              <a:lnSpc>
                <a:spcPct val="100000"/>
              </a:lnSpc>
              <a:spcBef>
                <a:spcPts val="0"/>
              </a:spcBef>
              <a:spcAft>
                <a:spcPts val="0"/>
              </a:spcAft>
              <a:buSzPct val="100000"/>
              <a:buNone/>
            </a:pPr>
            <a:r>
              <a:rPr lang="zh-CN" altLang="en-US" sz="4200" b="0" i="0" spc="430">
                <a:solidFill>
                  <a:schemeClr val="accent1">
                    <a:lumMod val="75000"/>
                  </a:schemeClr>
                </a:solidFill>
                <a:latin typeface="Arial Black" panose="020B0A04020102020204" charset="0"/>
                <a:ea typeface="汉仪大黑简" panose="02010609000101010101" charset="-122"/>
              </a:rPr>
              <a:t>目录</a:t>
            </a:r>
            <a:endParaRPr lang="zh-CN" altLang="en-US" sz="4200" b="0" i="0" spc="430">
              <a:solidFill>
                <a:schemeClr val="accent1">
                  <a:lumMod val="75000"/>
                </a:schemeClr>
              </a:solidFill>
              <a:latin typeface="Arial Black" panose="020B0A04020102020204" charset="0"/>
              <a:ea typeface="汉仪大黑简" panose="02010609000101010101" charset="-122"/>
            </a:endParaRPr>
          </a:p>
        </p:txBody>
      </p:sp>
      <p:sp>
        <p:nvSpPr>
          <p:cNvPr id="5" name="Object 108"/>
          <p:cNvSpPr txBox="1"/>
          <p:nvPr>
            <p:custDataLst>
              <p:tags r:id="rId2"/>
            </p:custDataLst>
          </p:nvPr>
        </p:nvSpPr>
        <p:spPr>
          <a:xfrm>
            <a:off x="1239520" y="3235325"/>
            <a:ext cx="7282815" cy="2160270"/>
          </a:xfrm>
          <a:prstGeom prst="rect">
            <a:avLst/>
          </a:prstGeom>
        </p:spPr>
        <p:txBody>
          <a:bodyPr vert="horz" wrap="square" tIns="0" bIns="0" rtlCol="0" anchor="t" anchorCtr="0"/>
          <a:p>
            <a:pPr lvl="0" indent="0" algn="l" fontAlgn="auto">
              <a:lnSpc>
                <a:spcPct val="150000"/>
              </a:lnSpc>
              <a:spcBef>
                <a:spcPts val="0"/>
              </a:spcBef>
              <a:spcAft>
                <a:spcPts val="0"/>
              </a:spcAft>
              <a:buSzPct val="100000"/>
              <a:buNone/>
            </a:pPr>
            <a:r>
              <a:rPr lang="zh-CN" altLang="en-US" sz="2800" b="0" i="0" spc="149">
                <a:solidFill>
                  <a:schemeClr val="dk1"/>
                </a:solidFill>
                <a:latin typeface="Arial Black" panose="020B0A04020102020204" charset="0"/>
                <a:ea typeface="汉仪中黑 简" panose="00020600040101010101" charset="-122"/>
                <a:cs typeface="汉仪中黑 简" panose="00020600040101010101" charset="-122"/>
              </a:rPr>
              <a:t>任务一　培养成熟的劳动人格</a:t>
            </a:r>
            <a:r>
              <a:rPr lang="en-US" altLang="zh-CN" sz="2800" b="0" i="0" spc="149">
                <a:solidFill>
                  <a:schemeClr val="dk1"/>
                </a:solidFill>
                <a:latin typeface="Arial Black" panose="020B0A04020102020204" charset="0"/>
                <a:ea typeface="汉仪中黑 简" panose="00020600040101010101" charset="-122"/>
                <a:cs typeface="汉仪中黑 简" panose="00020600040101010101" charset="-122"/>
              </a:rPr>
              <a:t> </a:t>
            </a:r>
            <a:endParaRPr lang="en-US" altLang="zh-CN" sz="2800" b="0" i="0" spc="149">
              <a:solidFill>
                <a:schemeClr val="dk1"/>
              </a:solidFill>
              <a:latin typeface="Arial Black" panose="020B0A04020102020204" charset="0"/>
              <a:ea typeface="汉仪中黑 简" panose="00020600040101010101" charset="-122"/>
              <a:cs typeface="汉仪中黑 简" panose="00020600040101010101" charset="-122"/>
            </a:endParaRPr>
          </a:p>
          <a:p>
            <a:pPr lvl="0" indent="0" algn="l" fontAlgn="auto">
              <a:lnSpc>
                <a:spcPct val="150000"/>
              </a:lnSpc>
              <a:spcBef>
                <a:spcPts val="0"/>
              </a:spcBef>
              <a:spcAft>
                <a:spcPts val="0"/>
              </a:spcAft>
              <a:buSzPct val="100000"/>
              <a:buNone/>
            </a:pPr>
            <a:r>
              <a:rPr lang="zh-CN" altLang="en-US" sz="2800" b="0" i="0" spc="149">
                <a:solidFill>
                  <a:schemeClr val="dk1"/>
                </a:solidFill>
                <a:latin typeface="Arial Black" panose="020B0A04020102020204" charset="0"/>
                <a:ea typeface="汉仪中黑 简" panose="00020600040101010101" charset="-122"/>
                <a:cs typeface="汉仪中黑 简" panose="00020600040101010101" charset="-122"/>
              </a:rPr>
              <a:t>任务二　了解人格与职业匹配的关系</a:t>
            </a:r>
            <a:r>
              <a:rPr lang="en-US" altLang="zh-CN" sz="2800" b="0" i="0" spc="149">
                <a:solidFill>
                  <a:schemeClr val="dk1"/>
                </a:solidFill>
                <a:latin typeface="Arial Black" panose="020B0A04020102020204" charset="0"/>
                <a:ea typeface="汉仪中黑 简" panose="00020600040101010101" charset="-122"/>
                <a:cs typeface="汉仪中黑 简" panose="00020600040101010101" charset="-122"/>
              </a:rPr>
              <a:t> </a:t>
            </a:r>
            <a:endParaRPr lang="en-US" altLang="zh-CN" sz="2800" b="0" i="0" spc="149">
              <a:solidFill>
                <a:schemeClr val="dk1"/>
              </a:solidFill>
              <a:latin typeface="Arial Black" panose="020B0A04020102020204" charset="0"/>
              <a:ea typeface="汉仪中黑 简" panose="00020600040101010101" charset="-122"/>
              <a:cs typeface="汉仪中黑 简" panose="00020600040101010101" charset="-122"/>
            </a:endParaRPr>
          </a:p>
          <a:p>
            <a:pPr lvl="0" indent="0" algn="l" fontAlgn="auto">
              <a:lnSpc>
                <a:spcPct val="150000"/>
              </a:lnSpc>
              <a:spcBef>
                <a:spcPts val="0"/>
              </a:spcBef>
              <a:spcAft>
                <a:spcPts val="0"/>
              </a:spcAft>
              <a:buSzPct val="100000"/>
              <a:buNone/>
            </a:pPr>
            <a:r>
              <a:rPr lang="zh-CN" altLang="en-US" sz="2800" b="0" i="0" spc="149">
                <a:solidFill>
                  <a:schemeClr val="dk1"/>
                </a:solidFill>
                <a:latin typeface="Arial Black" panose="020B0A04020102020204" charset="0"/>
                <a:ea typeface="汉仪中黑 简" panose="00020600040101010101" charset="-122"/>
                <a:cs typeface="汉仪中黑 简" panose="00020600040101010101" charset="-122"/>
              </a:rPr>
              <a:t>任务三　学会劳动中的情绪管理</a:t>
            </a:r>
            <a:endParaRPr lang="zh-CN" altLang="en-US" sz="2800" b="0" i="0" spc="149">
              <a:solidFill>
                <a:schemeClr val="dk1"/>
              </a:solidFill>
              <a:latin typeface="Arial Black" panose="020B0A04020102020204" charset="0"/>
              <a:ea typeface="汉仪中黑 简" panose="00020600040101010101" charset="-122"/>
              <a:cs typeface="汉仪中黑 简" panose="00020600040101010101" charset="-122"/>
            </a:endParaRPr>
          </a:p>
        </p:txBody>
      </p:sp>
      <p:cxnSp>
        <p:nvCxnSpPr>
          <p:cNvPr id="28" name="直接连接符 27"/>
          <p:cNvCxnSpPr/>
          <p:nvPr>
            <p:custDataLst>
              <p:tags r:id="rId3"/>
            </p:custDataLst>
          </p:nvPr>
        </p:nvCxnSpPr>
        <p:spPr>
          <a:xfrm>
            <a:off x="1451611" y="2853055"/>
            <a:ext cx="3614420" cy="0"/>
          </a:xfrm>
          <a:prstGeom prst="line">
            <a:avLst/>
          </a:prstGeom>
          <a:ln w="1905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custDataLst>
              <p:tags r:id="rId4"/>
            </p:custDataLst>
          </p:nvPr>
        </p:nvCxnSpPr>
        <p:spPr>
          <a:xfrm>
            <a:off x="1449071" y="2853055"/>
            <a:ext cx="676275" cy="0"/>
          </a:xfrm>
          <a:prstGeom prst="line">
            <a:avLst/>
          </a:prstGeom>
          <a:ln w="889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Tree>
    <p:custDataLst>
      <p:tags r:id="rId5"/>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
        <p:cNvGrpSpPr/>
        <p:nvPr/>
      </p:nvGrpSpPr>
      <p:grpSpPr/>
      <p:pic>
        <p:nvPicPr>
          <p:cNvPr id="7" name="图片 6" descr="VCG41N688515050y"/>
          <p:cNvPicPr>
            <a:picLocks noChangeAspect="1"/>
          </p:cNvPicPr>
          <p:nvPr>
            <p:custDataLst>
              <p:tags r:id="rId1"/>
            </p:custDataLst>
          </p:nvPr>
        </p:nvPicPr>
        <p:blipFill>
          <a:blip r:embed="rId2"/>
          <a:stretch>
            <a:fillRect/>
          </a:stretch>
        </p:blipFill>
        <p:spPr>
          <a:xfrm>
            <a:off x="-317" y="0"/>
            <a:ext cx="12192635" cy="6857365"/>
          </a:xfrm>
          <a:prstGeom prst="rect">
            <a:avLst/>
          </a:prstGeom>
        </p:spPr>
      </p:pic>
      <p:pic>
        <p:nvPicPr>
          <p:cNvPr id="6" name="图片 5" descr="4_画板 1"/>
          <p:cNvPicPr>
            <a:picLocks noChangeAspect="1"/>
          </p:cNvPicPr>
          <p:nvPr>
            <p:custDataLst>
              <p:tags r:id="rId3"/>
            </p:custDataLst>
          </p:nvPr>
        </p:nvPicPr>
        <p:blipFill>
          <a:blip r:embed="rId4"/>
          <a:srcRect r="85161" b="70205"/>
          <a:stretch>
            <a:fillRect/>
          </a:stretch>
        </p:blipFill>
        <p:spPr>
          <a:xfrm>
            <a:off x="-3175" y="0"/>
            <a:ext cx="1803385" cy="2036243"/>
          </a:xfrm>
          <a:prstGeom prst="rect">
            <a:avLst/>
          </a:prstGeom>
        </p:spPr>
      </p:pic>
      <p:pic>
        <p:nvPicPr>
          <p:cNvPr id="9" name="图片 8" descr="4_画板 1"/>
          <p:cNvPicPr>
            <a:picLocks noChangeAspect="1"/>
          </p:cNvPicPr>
          <p:nvPr>
            <p:custDataLst>
              <p:tags r:id="rId5"/>
            </p:custDataLst>
          </p:nvPr>
        </p:nvPicPr>
        <p:blipFill>
          <a:blip r:embed="rId6"/>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7"/>
            </p:custDataLst>
          </p:nvPr>
        </p:nvPicPr>
        <p:blipFill>
          <a:blip r:embed="rId4"/>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8"/>
            </p:custDataLst>
          </p:nvPr>
        </p:nvPicPr>
        <p:blipFill>
          <a:blip r:embed="rId4"/>
          <a:srcRect l="83029" t="66989" r="1101" b="1345"/>
          <a:stretch>
            <a:fillRect/>
          </a:stretch>
        </p:blipFill>
        <p:spPr>
          <a:xfrm>
            <a:off x="10387965" y="4839241"/>
            <a:ext cx="1802752" cy="2022569"/>
          </a:xfrm>
          <a:prstGeom prst="rect">
            <a:avLst/>
          </a:prstGeom>
        </p:spPr>
      </p:pic>
      <p:sp>
        <p:nvSpPr>
          <p:cNvPr id="8" name="文本框 7"/>
          <p:cNvSpPr txBox="1"/>
          <p:nvPr>
            <p:custDataLst>
              <p:tags r:id="rId9"/>
            </p:custDataLst>
          </p:nvPr>
        </p:nvSpPr>
        <p:spPr>
          <a:xfrm>
            <a:off x="875030" y="803275"/>
            <a:ext cx="10556875" cy="5793105"/>
          </a:xfrm>
          <a:prstGeom prst="rect">
            <a:avLst/>
          </a:prstGeom>
          <a:noFill/>
        </p:spPr>
        <p:txBody>
          <a:bodyPr wrap="square" rtlCol="0">
            <a:spAutoFit/>
          </a:bodyPr>
          <a:p>
            <a:pPr indent="0" fontAlgn="auto">
              <a:lnSpc>
                <a:spcPct val="150000"/>
              </a:lnSpc>
              <a:spcBef>
                <a:spcPts val="0"/>
              </a:spcBef>
              <a:spcAft>
                <a:spcPts val="0"/>
              </a:spcAft>
            </a:pPr>
            <a:r>
              <a:rPr lang="zh-CN" altLang="en-US" sz="2000" b="1">
                <a:solidFill>
                  <a:schemeClr val="accent3">
                    <a:lumMod val="75000"/>
                  </a:schemeClr>
                </a:solidFill>
                <a:latin typeface="汉仪中黑 简" panose="00020600040101010101" charset="-122"/>
                <a:ea typeface="汉仪中黑 简" panose="00020600040101010101" charset="-122"/>
                <a:cs typeface="汉仪中黑 简" panose="00020600040101010101" charset="-122"/>
              </a:rPr>
              <a:t>知识目标</a:t>
            </a:r>
            <a:endParaRPr lang="zh-CN" altLang="en-US" sz="2000" b="1">
              <a:solidFill>
                <a:schemeClr val="accent3">
                  <a:lumMod val="75000"/>
                </a:schemeClr>
              </a:solidFill>
              <a:latin typeface="汉仪中黑 简" panose="00020600040101010101" charset="-122"/>
              <a:ea typeface="汉仪中黑 简" panose="00020600040101010101" charset="-122"/>
              <a:cs typeface="汉仪中黑 简" panose="00020600040101010101" charset="-122"/>
            </a:endParaRPr>
          </a:p>
          <a:p>
            <a:pPr indent="0" fontAlgn="auto">
              <a:lnSpc>
                <a:spcPct val="150000"/>
              </a:lnSpc>
              <a:spcBef>
                <a:spcPts val="0"/>
              </a:spcBef>
              <a:spcAft>
                <a:spcPts val="0"/>
              </a:spcAft>
            </a:pPr>
            <a:r>
              <a:rPr lang="en-US" altLang="zh-CN" sz="1700">
                <a:solidFill>
                  <a:schemeClr val="dk1"/>
                </a:solidFill>
                <a:latin typeface="汉仪中黑 简" panose="00020600040101010101" charset="-122"/>
                <a:ea typeface="汉仪中黑 简" panose="00020600040101010101" charset="-122"/>
                <a:cs typeface="汉仪中黑 简" panose="00020600040101010101" charset="-122"/>
              </a:rPr>
              <a:t>1. </a:t>
            </a:r>
            <a:r>
              <a:rPr lang="zh-CN" altLang="en-US" sz="1700">
                <a:solidFill>
                  <a:schemeClr val="dk1"/>
                </a:solidFill>
                <a:latin typeface="汉仪中黑 简" panose="00020600040101010101" charset="-122"/>
                <a:ea typeface="汉仪中黑 简" panose="00020600040101010101" charset="-122"/>
                <a:cs typeface="汉仪中黑 简" panose="00020600040101010101" charset="-122"/>
              </a:rPr>
              <a:t>掌握劳动者心理过程的构成及相互关系，理解影响劳动者人格发展的遗传、环境、教育和主观能动性因素。</a:t>
            </a:r>
            <a:endParaRPr lang="zh-CN" altLang="en-US" sz="1700">
              <a:solidFill>
                <a:schemeClr val="dk1"/>
              </a:solidFill>
              <a:latin typeface="汉仪中黑 简" panose="00020600040101010101" charset="-122"/>
              <a:ea typeface="汉仪中黑 简" panose="00020600040101010101" charset="-122"/>
              <a:cs typeface="汉仪中黑 简" panose="00020600040101010101" charset="-122"/>
            </a:endParaRPr>
          </a:p>
          <a:p>
            <a:pPr indent="0" fontAlgn="auto">
              <a:lnSpc>
                <a:spcPct val="150000"/>
              </a:lnSpc>
              <a:spcBef>
                <a:spcPts val="0"/>
              </a:spcBef>
              <a:spcAft>
                <a:spcPts val="0"/>
              </a:spcAft>
            </a:pPr>
            <a:r>
              <a:rPr lang="en-US" altLang="zh-CN" sz="1700">
                <a:solidFill>
                  <a:schemeClr val="dk1"/>
                </a:solidFill>
                <a:latin typeface="汉仪中黑 简" panose="00020600040101010101" charset="-122"/>
                <a:ea typeface="汉仪中黑 简" panose="00020600040101010101" charset="-122"/>
                <a:cs typeface="汉仪中黑 简" panose="00020600040101010101" charset="-122"/>
              </a:rPr>
              <a:t>2. </a:t>
            </a:r>
            <a:r>
              <a:rPr lang="zh-CN" altLang="en-US" sz="1700">
                <a:solidFill>
                  <a:schemeClr val="dk1"/>
                </a:solidFill>
                <a:latin typeface="汉仪中黑 简" panose="00020600040101010101" charset="-122"/>
                <a:ea typeface="汉仪中黑 简" panose="00020600040101010101" charset="-122"/>
                <a:cs typeface="汉仪中黑 简" panose="00020600040101010101" charset="-122"/>
              </a:rPr>
              <a:t>熟悉成熟劳动人格的标志，了解霍兰德职业兴趣理论，掌握六种人格类型与职业的匹配关系及人格类型间的关联模式。</a:t>
            </a:r>
            <a:endParaRPr lang="zh-CN" altLang="en-US" sz="1700">
              <a:solidFill>
                <a:schemeClr val="dk1"/>
              </a:solidFill>
              <a:latin typeface="汉仪中黑 简" panose="00020600040101010101" charset="-122"/>
              <a:ea typeface="汉仪中黑 简" panose="00020600040101010101" charset="-122"/>
              <a:cs typeface="汉仪中黑 简" panose="00020600040101010101" charset="-122"/>
            </a:endParaRPr>
          </a:p>
          <a:p>
            <a:pPr indent="0" fontAlgn="auto">
              <a:lnSpc>
                <a:spcPct val="150000"/>
              </a:lnSpc>
              <a:spcBef>
                <a:spcPts val="0"/>
              </a:spcBef>
              <a:spcAft>
                <a:spcPts val="0"/>
              </a:spcAft>
            </a:pPr>
            <a:r>
              <a:rPr lang="en-US" altLang="zh-CN" sz="1700">
                <a:solidFill>
                  <a:schemeClr val="dk1"/>
                </a:solidFill>
                <a:latin typeface="汉仪中黑 简" panose="00020600040101010101" charset="-122"/>
                <a:ea typeface="汉仪中黑 简" panose="00020600040101010101" charset="-122"/>
                <a:cs typeface="汉仪中黑 简" panose="00020600040101010101" charset="-122"/>
              </a:rPr>
              <a:t>3. </a:t>
            </a:r>
            <a:r>
              <a:rPr lang="zh-CN" altLang="en-US" sz="1700">
                <a:solidFill>
                  <a:schemeClr val="dk1"/>
                </a:solidFill>
                <a:latin typeface="汉仪中黑 简" panose="00020600040101010101" charset="-122"/>
                <a:ea typeface="汉仪中黑 简" panose="00020600040101010101" charset="-122"/>
                <a:cs typeface="汉仪中黑 简" panose="00020600040101010101" charset="-122"/>
              </a:rPr>
              <a:t>了解劳动中常见的心理健康问题的表现与成因，掌握情绪管理的方法和策略。</a:t>
            </a:r>
            <a:endParaRPr lang="zh-CN" altLang="en-US">
              <a:solidFill>
                <a:schemeClr val="dk1"/>
              </a:solidFill>
              <a:latin typeface="汉仪中黑 简" panose="00020600040101010101" charset="-122"/>
              <a:ea typeface="汉仪中黑 简" panose="00020600040101010101" charset="-122"/>
              <a:cs typeface="汉仪中黑 简" panose="00020600040101010101" charset="-122"/>
            </a:endParaRPr>
          </a:p>
          <a:p>
            <a:pPr indent="0" fontAlgn="auto">
              <a:lnSpc>
                <a:spcPct val="150000"/>
              </a:lnSpc>
              <a:spcBef>
                <a:spcPts val="0"/>
              </a:spcBef>
              <a:spcAft>
                <a:spcPts val="0"/>
              </a:spcAft>
            </a:pPr>
            <a:r>
              <a:rPr lang="zh-CN" altLang="en-US" sz="2000" b="1">
                <a:solidFill>
                  <a:schemeClr val="accent3">
                    <a:lumMod val="75000"/>
                  </a:schemeClr>
                </a:solidFill>
                <a:latin typeface="汉仪中黑 简" panose="00020600040101010101" charset="-122"/>
                <a:ea typeface="汉仪中黑 简" panose="00020600040101010101" charset="-122"/>
                <a:cs typeface="汉仪中黑 简" panose="00020600040101010101" charset="-122"/>
              </a:rPr>
              <a:t>能力目标</a:t>
            </a:r>
            <a:endParaRPr lang="zh-CN" altLang="en-US" sz="2000" b="1">
              <a:solidFill>
                <a:schemeClr val="accent3">
                  <a:lumMod val="75000"/>
                </a:schemeClr>
              </a:solidFill>
              <a:latin typeface="汉仪中黑 简" panose="00020600040101010101" charset="-122"/>
              <a:ea typeface="汉仪中黑 简" panose="00020600040101010101" charset="-122"/>
              <a:cs typeface="汉仪中黑 简" panose="00020600040101010101" charset="-122"/>
            </a:endParaRPr>
          </a:p>
          <a:p>
            <a:pPr indent="0" algn="l" fontAlgn="auto">
              <a:lnSpc>
                <a:spcPct val="150000"/>
              </a:lnSpc>
              <a:spcBef>
                <a:spcPts val="0"/>
              </a:spcBef>
              <a:spcAft>
                <a:spcPts val="0"/>
              </a:spcAft>
              <a:buClrTx/>
              <a:buSzTx/>
              <a:buNone/>
            </a:pPr>
            <a:r>
              <a:rPr lang="en-US" altLang="zh-CN" sz="1700">
                <a:solidFill>
                  <a:schemeClr val="dk1"/>
                </a:solidFill>
                <a:latin typeface="汉仪中黑 简" panose="00020600040101010101" charset="-122"/>
                <a:ea typeface="汉仪中黑 简" panose="00020600040101010101" charset="-122"/>
                <a:cs typeface="汉仪中黑 简" panose="00020600040101010101" charset="-122"/>
              </a:rPr>
              <a:t>1. 能分析个体心理过程差异对劳动行为的影响，识别不同人格类型并运用霍兰德理论探索适配职业方向。</a:t>
            </a:r>
            <a:endParaRPr lang="en-US" altLang="zh-CN" sz="1700">
              <a:solidFill>
                <a:schemeClr val="dk1"/>
              </a:solidFill>
              <a:latin typeface="汉仪中黑 简" panose="00020600040101010101" charset="-122"/>
              <a:ea typeface="汉仪中黑 简" panose="00020600040101010101" charset="-122"/>
              <a:cs typeface="汉仪中黑 简" panose="00020600040101010101" charset="-122"/>
            </a:endParaRPr>
          </a:p>
          <a:p>
            <a:pPr indent="0" algn="l" fontAlgn="auto">
              <a:lnSpc>
                <a:spcPct val="150000"/>
              </a:lnSpc>
              <a:spcBef>
                <a:spcPts val="0"/>
              </a:spcBef>
              <a:spcAft>
                <a:spcPts val="0"/>
              </a:spcAft>
              <a:buClrTx/>
              <a:buSzTx/>
              <a:buNone/>
            </a:pPr>
            <a:r>
              <a:rPr lang="en-US" altLang="zh-CN" sz="1700">
                <a:solidFill>
                  <a:schemeClr val="dk1"/>
                </a:solidFill>
                <a:latin typeface="汉仪中黑 简" panose="00020600040101010101" charset="-122"/>
                <a:ea typeface="汉仪中黑 简" panose="00020600040101010101" charset="-122"/>
                <a:cs typeface="汉仪中黑 简" panose="00020600040101010101" charset="-122"/>
              </a:rPr>
              <a:t>2. 能诊断自身或他人在劳动中的心理健康问题，针对职业压力、倦怠、焦虑等状况，制定并实施有效的情绪管理方案。</a:t>
            </a:r>
            <a:endParaRPr lang="en-US" altLang="zh-CN" sz="1700">
              <a:solidFill>
                <a:schemeClr val="dk1"/>
              </a:solidFill>
              <a:latin typeface="汉仪中黑 简" panose="00020600040101010101" charset="-122"/>
              <a:ea typeface="汉仪中黑 简" panose="00020600040101010101" charset="-122"/>
              <a:cs typeface="汉仪中黑 简" panose="00020600040101010101" charset="-122"/>
            </a:endParaRPr>
          </a:p>
          <a:p>
            <a:pPr indent="0" algn="l" fontAlgn="auto">
              <a:lnSpc>
                <a:spcPct val="150000"/>
              </a:lnSpc>
              <a:spcBef>
                <a:spcPts val="0"/>
              </a:spcBef>
              <a:spcAft>
                <a:spcPts val="0"/>
              </a:spcAft>
              <a:buClrTx/>
              <a:buSzTx/>
              <a:buNone/>
            </a:pPr>
            <a:r>
              <a:rPr lang="en-US" altLang="zh-CN" sz="1700">
                <a:solidFill>
                  <a:schemeClr val="dk1"/>
                </a:solidFill>
                <a:latin typeface="汉仪中黑 简" panose="00020600040101010101" charset="-122"/>
                <a:ea typeface="汉仪中黑 简" panose="00020600040101010101" charset="-122"/>
                <a:cs typeface="汉仪中黑 简" panose="00020600040101010101" charset="-122"/>
              </a:rPr>
              <a:t>3. 能将劳动心理与职业匹配知识应用于实践，合理规划职业生涯，调整职业心态以适应不同工作场景。</a:t>
            </a:r>
            <a:endParaRPr lang="en-US" altLang="zh-CN" sz="1700">
              <a:solidFill>
                <a:schemeClr val="dk1"/>
              </a:solidFill>
              <a:latin typeface="汉仪中黑 简" panose="00020600040101010101" charset="-122"/>
              <a:ea typeface="汉仪中黑 简" panose="00020600040101010101" charset="-122"/>
              <a:cs typeface="汉仪中黑 简" panose="00020600040101010101" charset="-122"/>
            </a:endParaRPr>
          </a:p>
          <a:p>
            <a:pPr indent="0" fontAlgn="auto">
              <a:lnSpc>
                <a:spcPct val="150000"/>
              </a:lnSpc>
              <a:spcBef>
                <a:spcPts val="0"/>
              </a:spcBef>
              <a:spcAft>
                <a:spcPts val="0"/>
              </a:spcAft>
            </a:pPr>
            <a:r>
              <a:rPr lang="zh-CN" altLang="en-US" sz="2000" b="1">
                <a:solidFill>
                  <a:schemeClr val="accent3">
                    <a:lumMod val="75000"/>
                  </a:schemeClr>
                </a:solidFill>
                <a:latin typeface="汉仪中黑 简" panose="00020600040101010101" charset="-122"/>
                <a:ea typeface="汉仪中黑 简" panose="00020600040101010101" charset="-122"/>
                <a:cs typeface="汉仪中黑 简" panose="00020600040101010101" charset="-122"/>
              </a:rPr>
              <a:t>素质目标</a:t>
            </a:r>
            <a:endParaRPr lang="zh-CN" altLang="en-US" sz="2000" b="1">
              <a:solidFill>
                <a:schemeClr val="accent3">
                  <a:lumMod val="75000"/>
                </a:schemeClr>
              </a:solidFill>
              <a:latin typeface="汉仪中黑 简" panose="00020600040101010101" charset="-122"/>
              <a:ea typeface="汉仪中黑 简" panose="00020600040101010101" charset="-122"/>
              <a:cs typeface="汉仪中黑 简" panose="00020600040101010101" charset="-122"/>
            </a:endParaRPr>
          </a:p>
          <a:p>
            <a:pPr indent="0" algn="l" fontAlgn="auto">
              <a:lnSpc>
                <a:spcPct val="150000"/>
              </a:lnSpc>
              <a:spcBef>
                <a:spcPts val="0"/>
              </a:spcBef>
              <a:spcAft>
                <a:spcPts val="0"/>
              </a:spcAft>
              <a:buClrTx/>
              <a:buSzTx/>
              <a:buNone/>
            </a:pPr>
            <a:r>
              <a:rPr lang="en-US" altLang="zh-CN" sz="1700">
                <a:solidFill>
                  <a:schemeClr val="dk1"/>
                </a:solidFill>
                <a:latin typeface="汉仪中黑 简" panose="00020600040101010101" charset="-122"/>
                <a:ea typeface="汉仪中黑 简" panose="00020600040101010101" charset="-122"/>
                <a:cs typeface="汉仪中黑 简" panose="00020600040101010101" charset="-122"/>
              </a:rPr>
              <a:t>1. 树立健康的职业价值观，培养积极劳动心理，主动塑造成熟劳动人格，提升责任意识与团队协作精神。</a:t>
            </a:r>
            <a:endParaRPr lang="en-US" altLang="zh-CN" sz="1700">
              <a:solidFill>
                <a:schemeClr val="dk1"/>
              </a:solidFill>
              <a:latin typeface="汉仪中黑 简" panose="00020600040101010101" charset="-122"/>
              <a:ea typeface="汉仪中黑 简" panose="00020600040101010101" charset="-122"/>
              <a:cs typeface="汉仪中黑 简" panose="00020600040101010101" charset="-122"/>
            </a:endParaRPr>
          </a:p>
          <a:p>
            <a:pPr indent="0" algn="l" fontAlgn="auto">
              <a:lnSpc>
                <a:spcPct val="150000"/>
              </a:lnSpc>
              <a:spcBef>
                <a:spcPts val="0"/>
              </a:spcBef>
              <a:spcAft>
                <a:spcPts val="0"/>
              </a:spcAft>
              <a:buClrTx/>
              <a:buSzTx/>
              <a:buNone/>
            </a:pPr>
            <a:r>
              <a:rPr lang="en-US" altLang="zh-CN" sz="1700">
                <a:solidFill>
                  <a:schemeClr val="dk1"/>
                </a:solidFill>
                <a:latin typeface="汉仪中黑 简" panose="00020600040101010101" charset="-122"/>
                <a:ea typeface="汉仪中黑 简" panose="00020600040101010101" charset="-122"/>
                <a:cs typeface="汉仪中黑 简" panose="00020600040101010101" charset="-122"/>
              </a:rPr>
              <a:t>2. 强化生涯规划意识，理性看待人格与职业的适配关系，以发展视角应对职业选择与发展中的挑战。</a:t>
            </a:r>
            <a:endParaRPr lang="en-US" altLang="zh-CN" sz="1700">
              <a:solidFill>
                <a:schemeClr val="dk1"/>
              </a:solidFill>
              <a:latin typeface="汉仪中黑 简" panose="00020600040101010101" charset="-122"/>
              <a:ea typeface="汉仪中黑 简" panose="00020600040101010101" charset="-122"/>
              <a:cs typeface="汉仪中黑 简" panose="00020600040101010101" charset="-122"/>
            </a:endParaRPr>
          </a:p>
          <a:p>
            <a:pPr indent="0" algn="l" fontAlgn="auto">
              <a:lnSpc>
                <a:spcPct val="150000"/>
              </a:lnSpc>
              <a:spcBef>
                <a:spcPts val="0"/>
              </a:spcBef>
              <a:spcAft>
                <a:spcPts val="0"/>
              </a:spcAft>
              <a:buClrTx/>
              <a:buSzTx/>
              <a:buNone/>
            </a:pPr>
            <a:r>
              <a:rPr lang="en-US" altLang="zh-CN" sz="1700">
                <a:solidFill>
                  <a:schemeClr val="dk1"/>
                </a:solidFill>
                <a:latin typeface="汉仪中黑 简" panose="00020600040101010101" charset="-122"/>
                <a:ea typeface="汉仪中黑 简" panose="00020600040101010101" charset="-122"/>
                <a:cs typeface="汉仪中黑 简" panose="00020600040101010101" charset="-122"/>
              </a:rPr>
              <a:t>3. 涵养情绪管理能力，在劳动中保持积极心态，弘扬劳动心理健康文化，促进和谐职场生态构建。</a:t>
            </a:r>
            <a:endParaRPr lang="en-US" altLang="zh-CN" sz="1700">
              <a:solidFill>
                <a:schemeClr val="dk1"/>
              </a:solidFill>
              <a:latin typeface="汉仪中黑 简" panose="00020600040101010101" charset="-122"/>
              <a:ea typeface="汉仪中黑 简" panose="00020600040101010101" charset="-122"/>
              <a:cs typeface="汉仪中黑 简" panose="00020600040101010101" charset="-122"/>
            </a:endParaRPr>
          </a:p>
        </p:txBody>
      </p:sp>
      <p:sp>
        <p:nvSpPr>
          <p:cNvPr id="2" name="文本框 1"/>
          <p:cNvSpPr txBox="1"/>
          <p:nvPr>
            <p:custDataLst>
              <p:tags r:id="rId10"/>
            </p:custDataLst>
          </p:nvPr>
        </p:nvSpPr>
        <p:spPr>
          <a:xfrm>
            <a:off x="4292283" y="244475"/>
            <a:ext cx="3415665" cy="645160"/>
          </a:xfrm>
          <a:prstGeom prst="rect">
            <a:avLst/>
          </a:prstGeom>
          <a:noFill/>
        </p:spPr>
        <p:txBody>
          <a:bodyPr wrap="square" rtlCol="0">
            <a:spAutoFit/>
          </a:bodyPr>
          <a:p>
            <a:pPr algn="ctr"/>
            <a:r>
              <a:rPr lang="zh-CN" altLang="en-US" sz="3600" b="1" spc="200">
                <a:solidFill>
                  <a:schemeClr val="accent6">
                    <a:lumMod val="75000"/>
                  </a:schemeClr>
                </a:solidFill>
                <a:uFillTx/>
                <a:latin typeface="Arial" panose="020B0604020202020204" pitchFamily="34" charset="0"/>
                <a:ea typeface="汉仪中黑 简" panose="00020600040101010101" charset="-122"/>
                <a:cs typeface="+mj-cs"/>
              </a:rPr>
              <a:t>学习目标</a:t>
            </a:r>
            <a:endParaRPr lang="zh-CN" altLang="en-US" sz="3600" b="1" spc="200">
              <a:solidFill>
                <a:schemeClr val="accent6">
                  <a:lumMod val="75000"/>
                </a:schemeClr>
              </a:solidFill>
              <a:uFillTx/>
              <a:latin typeface="Arial" panose="020B0604020202020204" pitchFamily="34" charset="0"/>
              <a:ea typeface="汉仪中黑 简" panose="00020600040101010101" charset="-122"/>
              <a:cs typeface="+mj-cs"/>
            </a:endParaRPr>
          </a:p>
        </p:txBody>
      </p:sp>
    </p:spTree>
    <p:custDataLst>
      <p:tags r:id="rId11"/>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p:nvPr>
            <p:ph type="ctrTitle" idx="1"/>
            <p:custDataLst>
              <p:tags r:id="rId1"/>
            </p:custDataLst>
          </p:nvPr>
        </p:nvSpPr>
        <p:spPr>
          <a:xfrm>
            <a:off x="4852035" y="1128395"/>
            <a:ext cx="6891655" cy="4600575"/>
          </a:xfrm>
        </p:spPr>
        <p:txBody>
          <a:bodyPr>
            <a:noAutofit/>
          </a:bodyPr>
          <a:p>
            <a:pPr indent="0" algn="ctr">
              <a:lnSpc>
                <a:spcPct val="150000"/>
              </a:lnSpc>
              <a:spcBef>
                <a:spcPts val="0"/>
              </a:spcBef>
              <a:spcAft>
                <a:spcPts val="0"/>
              </a:spcAft>
              <a:buSzPct val="100000"/>
              <a:buNone/>
            </a:pPr>
            <a:r>
              <a:rPr lang="zh-CN" altLang="en-US" sz="6600">
                <a:solidFill>
                  <a:schemeClr val="accent1">
                    <a:lumMod val="50000"/>
                  </a:schemeClr>
                </a:solidFill>
              </a:rPr>
              <a:t>任务一　</a:t>
            </a:r>
            <a:br>
              <a:rPr lang="zh-CN" altLang="en-US" sz="6600">
                <a:solidFill>
                  <a:schemeClr val="accent1">
                    <a:lumMod val="50000"/>
                  </a:schemeClr>
                </a:solidFill>
              </a:rPr>
            </a:br>
            <a:r>
              <a:rPr lang="zh-CN" altLang="en-US" sz="6600">
                <a:solidFill>
                  <a:schemeClr val="accent1">
                    <a:lumMod val="50000"/>
                  </a:schemeClr>
                </a:solidFill>
              </a:rPr>
              <a:t>培养成熟的劳动人格</a:t>
            </a:r>
            <a:endParaRPr lang="zh-CN" altLang="en-US" sz="6600">
              <a:solidFill>
                <a:schemeClr val="accent1">
                  <a:lumMod val="50000"/>
                </a:schemeClr>
              </a:solidFill>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1545590" y="443230"/>
            <a:ext cx="9976485" cy="441960"/>
          </a:xfrm>
        </p:spPr>
        <p:txBody>
          <a:bodyPr>
            <a:noAutofit/>
          </a:bodyPr>
          <a:lstStyle/>
          <a:p>
            <a:r>
              <a:rPr lang="zh-CN" altLang="en-US" sz="3600">
                <a:solidFill>
                  <a:schemeClr val="accent6">
                    <a:lumMod val="75000"/>
                  </a:schemeClr>
                </a:solidFill>
              </a:rPr>
              <a:t>一、劳动者的心理过程</a:t>
            </a:r>
            <a:endParaRPr lang="zh-CN" altLang="en-US" sz="3600">
              <a:solidFill>
                <a:schemeClr val="accent6">
                  <a:lumMod val="75000"/>
                </a:schemeClr>
              </a:solidFill>
            </a:endParaRPr>
          </a:p>
        </p:txBody>
      </p:sp>
      <p:sp>
        <p:nvSpPr>
          <p:cNvPr id="18" name="六边形 17"/>
          <p:cNvSpPr/>
          <p:nvPr>
            <p:custDataLst>
              <p:tags r:id="rId2"/>
            </p:custDataLst>
          </p:nvPr>
        </p:nvSpPr>
        <p:spPr>
          <a:xfrm rot="5400000">
            <a:off x="8051800" y="1483995"/>
            <a:ext cx="2418080" cy="2093595"/>
          </a:xfrm>
          <a:prstGeom prst="hexagon">
            <a:avLst>
              <a:gd name="adj" fmla="val 28868"/>
              <a:gd name="vf" fmla="val 115470"/>
            </a:avLst>
          </a:prstGeom>
          <a:noFill/>
          <a:ln w="152400">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六边形 18"/>
          <p:cNvSpPr/>
          <p:nvPr>
            <p:custDataLst>
              <p:tags r:id="rId3"/>
            </p:custDataLst>
          </p:nvPr>
        </p:nvSpPr>
        <p:spPr>
          <a:xfrm rot="5400000">
            <a:off x="6837680" y="3583940"/>
            <a:ext cx="2418080" cy="2093595"/>
          </a:xfrm>
          <a:prstGeom prst="hexagon">
            <a:avLst>
              <a:gd name="adj" fmla="val 28868"/>
              <a:gd name="vf" fmla="val 115470"/>
            </a:avLst>
          </a:prstGeom>
          <a:noFill/>
          <a:ln w="152400">
            <a:solidFill>
              <a:schemeClr val="accent1">
                <a:alpha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六边形 19"/>
          <p:cNvSpPr/>
          <p:nvPr>
            <p:custDataLst>
              <p:tags r:id="rId4"/>
            </p:custDataLst>
          </p:nvPr>
        </p:nvSpPr>
        <p:spPr>
          <a:xfrm rot="5400000">
            <a:off x="9265920" y="3583940"/>
            <a:ext cx="2418080" cy="2093595"/>
          </a:xfrm>
          <a:prstGeom prst="hexagon">
            <a:avLst>
              <a:gd name="adj" fmla="val 28868"/>
              <a:gd name="vf" fmla="val 115470"/>
            </a:avLst>
          </a:prstGeom>
          <a:noFill/>
          <a:ln w="15240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3" descr="343439383331313b343532303031393bd2b5bca8b9dcc0ed"/>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9053195" y="2338705"/>
            <a:ext cx="412750" cy="412750"/>
          </a:xfrm>
          <a:prstGeom prst="rect">
            <a:avLst/>
          </a:prstGeom>
        </p:spPr>
      </p:pic>
      <p:pic>
        <p:nvPicPr>
          <p:cNvPr id="11" name="图片 4" descr="343439383331313b343532303032303bb8f6c8cbd0c5cfa2"/>
          <p:cNvPicPr>
            <a:picLocks noChangeAspect="1"/>
          </p:cNvPicPr>
          <p:nvPr>
            <p:custDataLst>
              <p:tags r:id="rId8"/>
            </p:custDataLst>
          </p:nvPr>
        </p:nvPicPr>
        <p:blipFill>
          <a:blip r:embed="rId9">
            <a:extLst>
              <a:ext uri="{96DAC541-7B7A-43D3-8B79-37D633B846F1}">
                <asvg:svgBlip xmlns:asvg="http://schemas.microsoft.com/office/drawing/2016/SVG/main" r:embed="rId10"/>
              </a:ext>
            </a:extLst>
          </a:blip>
          <a:stretch>
            <a:fillRect/>
          </a:stretch>
        </p:blipFill>
        <p:spPr>
          <a:xfrm>
            <a:off x="10267950" y="4424045"/>
            <a:ext cx="414020" cy="414020"/>
          </a:xfrm>
          <a:prstGeom prst="rect">
            <a:avLst/>
          </a:prstGeom>
        </p:spPr>
      </p:pic>
      <p:pic>
        <p:nvPicPr>
          <p:cNvPr id="10" name="图片 7" descr="343439383331313b343532303032333bc6f3d2b5bcf2bde9"/>
          <p:cNvPicPr>
            <a:picLocks noChangeAspect="1"/>
          </p:cNvPicPr>
          <p:nvPr>
            <p:custDataLst>
              <p:tags r:id="rId11"/>
            </p:custDataLst>
          </p:nvPr>
        </p:nvPicPr>
        <p:blipFill>
          <a:blip r:embed="rId12">
            <a:extLst>
              <a:ext uri="{96DAC541-7B7A-43D3-8B79-37D633B846F1}">
                <asvg:svgBlip xmlns:asvg="http://schemas.microsoft.com/office/drawing/2016/SVG/main" r:embed="rId13"/>
              </a:ext>
            </a:extLst>
          </a:blip>
          <a:stretch>
            <a:fillRect/>
          </a:stretch>
        </p:blipFill>
        <p:spPr>
          <a:xfrm>
            <a:off x="7839075" y="4424045"/>
            <a:ext cx="414020" cy="414020"/>
          </a:xfrm>
          <a:prstGeom prst="rect">
            <a:avLst/>
          </a:prstGeom>
        </p:spPr>
      </p:pic>
      <p:sp>
        <p:nvSpPr>
          <p:cNvPr id="7" name="正文"/>
          <p:cNvSpPr txBox="1"/>
          <p:nvPr>
            <p:custDataLst>
              <p:tags r:id="rId14"/>
            </p:custDataLst>
          </p:nvPr>
        </p:nvSpPr>
        <p:spPr>
          <a:xfrm>
            <a:off x="703580" y="1517650"/>
            <a:ext cx="5732780" cy="1136650"/>
          </a:xfrm>
          <a:prstGeom prst="rect">
            <a:avLst/>
          </a:prstGeom>
          <a:noFill/>
        </p:spPr>
        <p:txBody>
          <a:bodyPr wrap="square" lIns="0" tIns="0" rIns="0" bIns="0" rtlCol="0" anchor="t" anchorCtr="0">
            <a:noAutofit/>
          </a:bodyPr>
          <a:p>
            <a:pPr lvl="0" indent="0" algn="just" fontAlgn="auto">
              <a:lnSpc>
                <a:spcPct val="130000"/>
              </a:lnSpc>
              <a:buClrTx/>
              <a:buSzTx/>
              <a:buFontTx/>
            </a:pPr>
            <a:r>
              <a:rPr lang="zh-CN" altLang="en-US" sz="1600" kern="0" dirty="0">
                <a:ln>
                  <a:noFill/>
                  <a:prstDash val="sysDot"/>
                </a:ln>
                <a:solidFill>
                  <a:schemeClr val="tx1">
                    <a:lumMod val="85000"/>
                    <a:lumOff val="15000"/>
                  </a:schemeClr>
                </a:solidFill>
                <a:uFillTx/>
                <a:latin typeface="+mn-ea"/>
                <a:sym typeface="+mn-ea"/>
              </a:rPr>
              <a:t>认知过程是劳动者在劳动实践中对信息的接收、整理和利用的心理过程。劳动者通过感觉和知觉过程接收外界信息，识别劳动工具、劳动对象和劳动环境，形成对劳动任务的初步认识。</a:t>
            </a:r>
            <a:endParaRPr lang="zh-CN" altLang="en-US" sz="1600" kern="0" dirty="0">
              <a:ln>
                <a:noFill/>
                <a:prstDash val="sysDot"/>
              </a:ln>
              <a:solidFill>
                <a:schemeClr val="tx1">
                  <a:lumMod val="85000"/>
                  <a:lumOff val="15000"/>
                </a:schemeClr>
              </a:solidFill>
              <a:uFillTx/>
              <a:latin typeface="+mn-ea"/>
              <a:sym typeface="+mn-ea"/>
            </a:endParaRPr>
          </a:p>
        </p:txBody>
      </p:sp>
      <p:sp>
        <p:nvSpPr>
          <p:cNvPr id="8" name="标题"/>
          <p:cNvSpPr txBox="1"/>
          <p:nvPr>
            <p:custDataLst>
              <p:tags r:id="rId15"/>
            </p:custDataLst>
          </p:nvPr>
        </p:nvSpPr>
        <p:spPr>
          <a:xfrm>
            <a:off x="703580" y="1234122"/>
            <a:ext cx="5184140" cy="267335"/>
          </a:xfrm>
          <a:prstGeom prst="rect">
            <a:avLst/>
          </a:prstGeom>
          <a:noFill/>
        </p:spPr>
        <p:txBody>
          <a:bodyPr wrap="square" lIns="0" tIns="0" rIns="0" bIns="0" rtlCol="0" anchor="b">
            <a:noAutofit/>
          </a:bodyPr>
          <a:p>
            <a:pPr lvl="0" algn="l">
              <a:buClrTx/>
              <a:buSzTx/>
              <a:buFontTx/>
            </a:pPr>
            <a:r>
              <a:rPr lang="zh-CN" altLang="en-US" b="1" dirty="0">
                <a:solidFill>
                  <a:schemeClr val="accent1"/>
                </a:solidFill>
                <a:uFillTx/>
                <a:latin typeface="+mn-ea"/>
                <a:sym typeface="+mn-ea"/>
              </a:rPr>
              <a:t>认知过程：接收与加工信息</a:t>
            </a:r>
            <a:endParaRPr lang="zh-CN" altLang="en-US" b="1" dirty="0">
              <a:solidFill>
                <a:schemeClr val="accent1"/>
              </a:solidFill>
              <a:uFillTx/>
              <a:latin typeface="+mn-ea"/>
              <a:sym typeface="+mn-ea"/>
            </a:endParaRPr>
          </a:p>
        </p:txBody>
      </p:sp>
      <p:sp>
        <p:nvSpPr>
          <p:cNvPr id="12" name="正文"/>
          <p:cNvSpPr txBox="1"/>
          <p:nvPr>
            <p:custDataLst>
              <p:tags r:id="rId16"/>
            </p:custDataLst>
          </p:nvPr>
        </p:nvSpPr>
        <p:spPr>
          <a:xfrm>
            <a:off x="703580" y="3087370"/>
            <a:ext cx="6011545" cy="1136650"/>
          </a:xfrm>
          <a:prstGeom prst="rect">
            <a:avLst/>
          </a:prstGeom>
          <a:noFill/>
        </p:spPr>
        <p:txBody>
          <a:bodyPr wrap="square" lIns="0" tIns="0" rIns="0" bIns="0" rtlCol="0" anchor="t" anchorCtr="0">
            <a:noAutofit/>
          </a:bodyPr>
          <a:p>
            <a:pPr lvl="0" indent="0" algn="just" fontAlgn="auto">
              <a:lnSpc>
                <a:spcPct val="130000"/>
              </a:lnSpc>
              <a:buClrTx/>
              <a:buSzTx/>
              <a:buFontTx/>
            </a:pPr>
            <a:r>
              <a:rPr lang="zh-CN" altLang="en-US" sz="1600" kern="0" dirty="0">
                <a:ln>
                  <a:noFill/>
                  <a:prstDash val="sysDot"/>
                </a:ln>
                <a:solidFill>
                  <a:schemeClr val="tx1">
                    <a:lumMod val="85000"/>
                    <a:lumOff val="15000"/>
                  </a:schemeClr>
                </a:solidFill>
                <a:uFillTx/>
                <a:latin typeface="+mn-ea"/>
                <a:sym typeface="+mn-ea"/>
              </a:rPr>
              <a:t>情感过程是劳动者在劳动实践中产生情绪体验和情感反应的过程。例如，劳动者可能会因为收获的劳动成果而喜悦，也可能会因为面临的劳动任务的困难而焦虑，还可能因为与同事间的摩擦而愤怒</a:t>
            </a:r>
            <a:r>
              <a:rPr lang="en-US" altLang="zh-CN" sz="1600" kern="0" dirty="0">
                <a:ln>
                  <a:noFill/>
                  <a:prstDash val="sysDot"/>
                </a:ln>
                <a:solidFill>
                  <a:schemeClr val="tx1">
                    <a:lumMod val="85000"/>
                    <a:lumOff val="15000"/>
                  </a:schemeClr>
                </a:solidFill>
                <a:uFillTx/>
                <a:latin typeface="+mn-ea"/>
                <a:sym typeface="+mn-ea"/>
              </a:rPr>
              <a:t>。</a:t>
            </a:r>
            <a:endParaRPr lang="en-US" altLang="zh-CN" sz="1600" kern="0" dirty="0">
              <a:ln>
                <a:noFill/>
                <a:prstDash val="sysDot"/>
              </a:ln>
              <a:solidFill>
                <a:schemeClr val="tx1">
                  <a:lumMod val="85000"/>
                  <a:lumOff val="15000"/>
                </a:schemeClr>
              </a:solidFill>
              <a:uFillTx/>
              <a:latin typeface="+mn-ea"/>
              <a:sym typeface="+mn-ea"/>
            </a:endParaRPr>
          </a:p>
        </p:txBody>
      </p:sp>
      <p:sp>
        <p:nvSpPr>
          <p:cNvPr id="13" name="标题"/>
          <p:cNvSpPr txBox="1"/>
          <p:nvPr>
            <p:custDataLst>
              <p:tags r:id="rId17"/>
            </p:custDataLst>
          </p:nvPr>
        </p:nvSpPr>
        <p:spPr>
          <a:xfrm>
            <a:off x="703580" y="2803842"/>
            <a:ext cx="5184140" cy="267335"/>
          </a:xfrm>
          <a:prstGeom prst="rect">
            <a:avLst/>
          </a:prstGeom>
          <a:noFill/>
        </p:spPr>
        <p:txBody>
          <a:bodyPr wrap="square" lIns="0" tIns="0" rIns="0" bIns="0" rtlCol="0" anchor="b">
            <a:noAutofit/>
          </a:bodyPr>
          <a:p>
            <a:pPr lvl="0" algn="l">
              <a:buClrTx/>
              <a:buSzTx/>
              <a:buFontTx/>
            </a:pPr>
            <a:r>
              <a:rPr lang="zh-CN" altLang="en-US" b="1" dirty="0">
                <a:solidFill>
                  <a:schemeClr val="accent2"/>
                </a:solidFill>
                <a:uFillTx/>
                <a:latin typeface="+mn-ea"/>
                <a:sym typeface="+mn-ea"/>
              </a:rPr>
              <a:t>情感过程：情绪体验与反应</a:t>
            </a:r>
            <a:endParaRPr lang="zh-CN" altLang="en-US" b="1" dirty="0">
              <a:solidFill>
                <a:schemeClr val="accent2"/>
              </a:solidFill>
              <a:uFillTx/>
              <a:latin typeface="+mn-ea"/>
              <a:sym typeface="+mn-ea"/>
            </a:endParaRPr>
          </a:p>
        </p:txBody>
      </p:sp>
      <p:sp>
        <p:nvSpPr>
          <p:cNvPr id="14" name="正文"/>
          <p:cNvSpPr txBox="1"/>
          <p:nvPr>
            <p:custDataLst>
              <p:tags r:id="rId18"/>
            </p:custDataLst>
          </p:nvPr>
        </p:nvSpPr>
        <p:spPr>
          <a:xfrm>
            <a:off x="703580" y="4657725"/>
            <a:ext cx="6010910" cy="1136650"/>
          </a:xfrm>
          <a:prstGeom prst="rect">
            <a:avLst/>
          </a:prstGeom>
          <a:noFill/>
        </p:spPr>
        <p:txBody>
          <a:bodyPr wrap="square" lIns="0" tIns="0" rIns="0" bIns="0" rtlCol="0" anchor="t" anchorCtr="0">
            <a:noAutofit/>
          </a:bodyPr>
          <a:p>
            <a:pPr lvl="0" indent="0" algn="just" fontAlgn="auto">
              <a:lnSpc>
                <a:spcPct val="130000"/>
              </a:lnSpc>
              <a:buClrTx/>
              <a:buSzTx/>
              <a:buFontTx/>
            </a:pPr>
            <a:r>
              <a:rPr lang="zh-CN" altLang="en-US" sz="1600" kern="0" dirty="0">
                <a:ln>
                  <a:noFill/>
                  <a:prstDash val="sysDot"/>
                </a:ln>
                <a:solidFill>
                  <a:schemeClr val="tx1">
                    <a:lumMod val="85000"/>
                    <a:lumOff val="15000"/>
                  </a:schemeClr>
                </a:solidFill>
                <a:uFillTx/>
                <a:latin typeface="+mn-ea"/>
                <a:sym typeface="+mn-ea"/>
              </a:rPr>
              <a:t>意志过程是劳动者在劳动过程中为实现预定目标而进行的自我调节、克服困难及解决问题的心理历程。劳动者需要有坚定的意志来支配和调节自己的行为，保持对劳动目标的执着追求，进而克服劳动中的困难和挫折，并最终实现劳动目标。</a:t>
            </a:r>
            <a:endParaRPr lang="zh-CN" altLang="en-US" sz="1600" kern="0" dirty="0">
              <a:ln>
                <a:noFill/>
                <a:prstDash val="sysDot"/>
              </a:ln>
              <a:solidFill>
                <a:schemeClr val="tx1">
                  <a:lumMod val="85000"/>
                  <a:lumOff val="15000"/>
                </a:schemeClr>
              </a:solidFill>
              <a:uFillTx/>
              <a:latin typeface="+mn-ea"/>
              <a:sym typeface="+mn-ea"/>
            </a:endParaRPr>
          </a:p>
        </p:txBody>
      </p:sp>
      <p:sp>
        <p:nvSpPr>
          <p:cNvPr id="15" name="标题"/>
          <p:cNvSpPr txBox="1"/>
          <p:nvPr>
            <p:custDataLst>
              <p:tags r:id="rId19"/>
            </p:custDataLst>
          </p:nvPr>
        </p:nvSpPr>
        <p:spPr>
          <a:xfrm>
            <a:off x="703580" y="4373563"/>
            <a:ext cx="5184140" cy="267335"/>
          </a:xfrm>
          <a:prstGeom prst="rect">
            <a:avLst/>
          </a:prstGeom>
          <a:noFill/>
        </p:spPr>
        <p:txBody>
          <a:bodyPr wrap="square" lIns="0" tIns="0" rIns="0" bIns="0" rtlCol="0" anchor="b">
            <a:noAutofit/>
          </a:bodyPr>
          <a:p>
            <a:pPr lvl="0" algn="l">
              <a:buClrTx/>
              <a:buSzTx/>
              <a:buFontTx/>
            </a:pPr>
            <a:r>
              <a:rPr lang="zh-CN" altLang="en-US" b="1" dirty="0">
                <a:solidFill>
                  <a:schemeClr val="accent3"/>
                </a:solidFill>
                <a:uFillTx/>
                <a:latin typeface="+mn-ea"/>
                <a:sym typeface="+mn-ea"/>
              </a:rPr>
              <a:t>意志过程：自我调节与目标实现</a:t>
            </a:r>
            <a:endParaRPr lang="zh-CN" altLang="en-US" b="1" dirty="0">
              <a:solidFill>
                <a:schemeClr val="accent3"/>
              </a:solidFill>
              <a:uFillTx/>
              <a:latin typeface="+mn-ea"/>
              <a:sym typeface="+mn-ea"/>
            </a:endParaRPr>
          </a:p>
        </p:txBody>
      </p:sp>
    </p:spTree>
    <p:custDataLst>
      <p:tags r:id="rId20"/>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custDataLst>
              <p:tags r:id="rId1"/>
            </p:custDataLst>
          </p:nvPr>
        </p:nvSpPr>
        <p:spPr>
          <a:xfrm>
            <a:off x="5144135" y="0"/>
            <a:ext cx="7047865" cy="6858635"/>
          </a:xfrm>
          <a:prstGeom prst="rect">
            <a:avLst/>
          </a:prstGeom>
          <a:solidFill>
            <a:schemeClr val="bg1">
              <a:lumMod val="9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6" name="图片 5" descr="/data/temp/55446c91-af99-4a88-b110-8b857cfb2c0f/5c7555e3-a5ba-11f0-8a03-7ee1374c9437.jpg@base@tag=imgScale&amp;m=1&amp;w=1428&amp;h=1904&amp;q=955c7555e3-a5ba-11f0-8a03-7ee1374c9437"/>
          <p:cNvPicPr>
            <a:picLocks noChangeAspect="1"/>
          </p:cNvPicPr>
          <p:nvPr>
            <p:custDataLst>
              <p:tags r:id="rId2"/>
            </p:custDataLst>
          </p:nvPr>
        </p:nvPicPr>
        <p:blipFill>
          <a:blip r:embed="rId3"/>
          <a:srcRect l="12500" r="12500"/>
          <a:stretch>
            <a:fillRect/>
          </a:stretch>
        </p:blipFill>
        <p:spPr>
          <a:xfrm>
            <a:off x="0" y="0"/>
            <a:ext cx="5143500" cy="6858000"/>
          </a:xfrm>
          <a:prstGeom prst="rect">
            <a:avLst/>
          </a:prstGeom>
          <a:solidFill>
            <a:schemeClr val="accent1"/>
          </a:solidFill>
          <a:ln w="6350" cap="flat" cmpd="sng" algn="ctr">
            <a:solidFill>
              <a:schemeClr val="accent1">
                <a:alpha val="5000"/>
              </a:schemeClr>
            </a:solidFill>
            <a:prstDash val="solid"/>
            <a:round/>
            <a:headEnd type="none" w="med" len="med"/>
            <a:tailEnd type="none" w="med" len="med"/>
          </a:ln>
        </p:spPr>
      </p:pic>
      <p:sp useBgFill="1">
        <p:nvSpPr>
          <p:cNvPr id="12" name="矩形 11"/>
          <p:cNvSpPr/>
          <p:nvPr>
            <p:custDataLst>
              <p:tags r:id="rId4"/>
            </p:custDataLst>
          </p:nvPr>
        </p:nvSpPr>
        <p:spPr>
          <a:xfrm>
            <a:off x="4634865" y="815975"/>
            <a:ext cx="7557135" cy="5574665"/>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8" name="矩形 27"/>
          <p:cNvSpPr/>
          <p:nvPr>
            <p:custDataLst>
              <p:tags r:id="rId5"/>
            </p:custDataLst>
          </p:nvPr>
        </p:nvSpPr>
        <p:spPr>
          <a:xfrm>
            <a:off x="4634865" y="815975"/>
            <a:ext cx="7557135" cy="5574665"/>
          </a:xfrm>
          <a:prstGeom prst="rect">
            <a:avLst/>
          </a:prstGeom>
          <a:solidFill>
            <a:srgbClr val="FFFFFF">
              <a:alpha val="20000"/>
            </a:srgb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1" name="任意多边形 3"/>
          <p:cNvSpPr/>
          <p:nvPr>
            <p:custDataLst>
              <p:tags r:id="rId6"/>
            </p:custDataLst>
          </p:nvPr>
        </p:nvSpPr>
        <p:spPr>
          <a:xfrm>
            <a:off x="4916170" y="1097280"/>
            <a:ext cx="7275195" cy="5012055"/>
          </a:xfrm>
          <a:custGeom>
            <a:avLst/>
            <a:gdLst>
              <a:gd name="connsiteX0" fmla="*/ 11099 w 11099"/>
              <a:gd name="connsiteY0" fmla="*/ 7180 h 7180"/>
              <a:gd name="connsiteX1" fmla="*/ 0 w 11099"/>
              <a:gd name="connsiteY1" fmla="*/ 7180 h 7180"/>
              <a:gd name="connsiteX2" fmla="*/ 0 w 11099"/>
              <a:gd name="connsiteY2" fmla="*/ 0 h 7180"/>
              <a:gd name="connsiteX3" fmla="*/ 11099 w 11099"/>
              <a:gd name="connsiteY3" fmla="*/ 0 h 7180"/>
            </a:gdLst>
            <a:ahLst/>
            <a:cxnLst>
              <a:cxn ang="0">
                <a:pos x="connsiteX0" y="connsiteY0"/>
              </a:cxn>
              <a:cxn ang="0">
                <a:pos x="connsiteX1" y="connsiteY1"/>
              </a:cxn>
              <a:cxn ang="0">
                <a:pos x="connsiteX2" y="connsiteY2"/>
              </a:cxn>
              <a:cxn ang="0">
                <a:pos x="connsiteX3" y="connsiteY3"/>
              </a:cxn>
            </a:cxnLst>
            <a:rect l="l" t="t" r="r" b="b"/>
            <a:pathLst>
              <a:path w="11099" h="7180">
                <a:moveTo>
                  <a:pt x="11099" y="7180"/>
                </a:moveTo>
                <a:lnTo>
                  <a:pt x="0" y="7180"/>
                </a:lnTo>
                <a:lnTo>
                  <a:pt x="0" y="0"/>
                </a:lnTo>
                <a:lnTo>
                  <a:pt x="11099" y="0"/>
                </a:lnTo>
              </a:path>
            </a:pathLst>
          </a:custGeom>
          <a:noFill/>
          <a:ln w="28575">
            <a:solidFill>
              <a:schemeClr val="accent1">
                <a:lumMod val="60000"/>
                <a:lumOff val="40000"/>
                <a:alpha val="4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7" name="标题 6"/>
          <p:cNvSpPr>
            <a:spLocks noGrp="1"/>
          </p:cNvSpPr>
          <p:nvPr>
            <p:ph type="title"/>
            <p:custDataLst>
              <p:tags r:id="rId7"/>
            </p:custDataLst>
          </p:nvPr>
        </p:nvSpPr>
        <p:spPr>
          <a:xfrm>
            <a:off x="5088255" y="520700"/>
            <a:ext cx="7002145" cy="1084580"/>
          </a:xfrm>
        </p:spPr>
        <p:txBody>
          <a:bodyPr>
            <a:normAutofit fontScale="90000"/>
          </a:bodyPr>
          <a:lstStyle/>
          <a:p>
            <a:pPr>
              <a:lnSpc>
                <a:spcPct val="140000"/>
              </a:lnSpc>
            </a:pPr>
            <a:r>
              <a:rPr lang="zh-CN" altLang="en-US" sz="3600">
                <a:solidFill>
                  <a:schemeClr val="accent6">
                    <a:lumMod val="75000"/>
                  </a:schemeClr>
                </a:solidFill>
              </a:rPr>
              <a:t>二、影响劳动者人格发展的因素</a:t>
            </a:r>
            <a:br>
              <a:rPr lang="zh-CN" altLang="en-US" sz="2800">
                <a:solidFill>
                  <a:schemeClr val="accent6">
                    <a:lumMod val="75000"/>
                  </a:schemeClr>
                </a:solidFill>
              </a:rPr>
            </a:br>
            <a:r>
              <a:rPr lang="zh-CN" altLang="en-US" sz="2800">
                <a:solidFill>
                  <a:schemeClr val="accent6">
                    <a:lumMod val="75000"/>
                  </a:schemeClr>
                </a:solidFill>
              </a:rPr>
              <a:t>（一）遗传因素</a:t>
            </a:r>
            <a:endParaRPr lang="zh-CN" altLang="en-US" sz="2800">
              <a:solidFill>
                <a:schemeClr val="accent6">
                  <a:lumMod val="75000"/>
                </a:schemeClr>
              </a:solidFill>
            </a:endParaRPr>
          </a:p>
        </p:txBody>
      </p:sp>
      <p:sp>
        <p:nvSpPr>
          <p:cNvPr id="2" name="边界"/>
          <p:cNvSpPr/>
          <p:nvPr>
            <p:custDataLst>
              <p:tags r:id="rId8"/>
            </p:custDataLst>
          </p:nvPr>
        </p:nvSpPr>
        <p:spPr>
          <a:xfrm>
            <a:off x="5298440" y="1788898"/>
            <a:ext cx="6261035" cy="3495955"/>
          </a:xfrm>
          <a:prstGeom prst="rect">
            <a:avLst/>
          </a:prstGeom>
          <a:solidFill>
            <a:srgbClr val="FFFFFF">
              <a:alpha val="0"/>
            </a:srgb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sz="2400">
              <a:solidFill>
                <a:schemeClr val="lt1"/>
              </a:solidFill>
              <a:sym typeface="+mn-ea"/>
            </a:endParaRPr>
          </a:p>
        </p:txBody>
      </p:sp>
      <p:cxnSp>
        <p:nvCxnSpPr>
          <p:cNvPr id="3" name="直接连接符 31"/>
          <p:cNvCxnSpPr/>
          <p:nvPr>
            <p:custDataLst>
              <p:tags r:id="rId9"/>
            </p:custDataLst>
          </p:nvPr>
        </p:nvCxnSpPr>
        <p:spPr>
          <a:xfrm>
            <a:off x="5297805" y="2770055"/>
            <a:ext cx="6234427" cy="0"/>
          </a:xfrm>
          <a:prstGeom prst="line">
            <a:avLst/>
          </a:prstGeom>
          <a:ln w="12700">
            <a:solidFill>
              <a:schemeClr val="accent2">
                <a:alpha val="75000"/>
              </a:schemeClr>
            </a:solidFill>
          </a:ln>
        </p:spPr>
        <p:style>
          <a:lnRef idx="2">
            <a:schemeClr val="accent1"/>
          </a:lnRef>
          <a:fillRef idx="0">
            <a:srgbClr val="FFFFFF"/>
          </a:fillRef>
          <a:effectRef idx="0">
            <a:srgbClr val="FFFFFF"/>
          </a:effectRef>
          <a:fontRef idx="minor">
            <a:schemeClr val="tx1"/>
          </a:fontRef>
        </p:style>
      </p:cxnSp>
      <p:sp>
        <p:nvSpPr>
          <p:cNvPr id="4" name="矩形 33"/>
          <p:cNvSpPr/>
          <p:nvPr>
            <p:custDataLst>
              <p:tags r:id="rId10"/>
            </p:custDataLst>
          </p:nvPr>
        </p:nvSpPr>
        <p:spPr>
          <a:xfrm>
            <a:off x="5297805" y="2046099"/>
            <a:ext cx="6233792" cy="469948"/>
          </a:xfrm>
          <a:prstGeom prst="rect">
            <a:avLst/>
          </a:prstGeom>
          <a:ln>
            <a:noFill/>
            <a:prstDash val="sysDash"/>
          </a:ln>
        </p:spPr>
        <p:txBody>
          <a:bodyPr vert="horz" wrap="square" lIns="0" tIns="0" rIns="0" bIns="0" rtlCol="0" anchor="t" anchorCtr="0">
            <a:noAutofit/>
          </a:bodyPr>
          <a:p>
            <a:pPr lvl="0" indent="-228600" algn="l" fontAlgn="auto">
              <a:lnSpc>
                <a:spcPct val="135000"/>
              </a:lnSpc>
              <a:buClrTx/>
              <a:buSzTx/>
              <a:buFontTx/>
            </a:pPr>
            <a:r>
              <a:rPr lang="zh-CN" altLang="en-US" sz="1600" dirty="0">
                <a:ln>
                  <a:noFill/>
                  <a:prstDash val="sysDot"/>
                </a:ln>
                <a:solidFill>
                  <a:schemeClr val="tx1">
                    <a:lumMod val="85000"/>
                    <a:lumOff val="15000"/>
                  </a:schemeClr>
                </a:solidFill>
                <a:latin typeface="+mn-ea"/>
                <a:cs typeface="+mn-ea"/>
                <a:sym typeface="+mn-ea"/>
              </a:rPr>
              <a:t>遗传素质是指从上代继承下来的生理特点，包括机体结构、形态、感官和神经系统等，为个体提供了生物学基础和心理潜能。</a:t>
            </a:r>
            <a:endParaRPr lang="zh-CN" altLang="en-US" sz="1600" dirty="0">
              <a:ln>
                <a:noFill/>
                <a:prstDash val="sysDot"/>
              </a:ln>
              <a:solidFill>
                <a:schemeClr val="tx1">
                  <a:lumMod val="85000"/>
                  <a:lumOff val="15000"/>
                </a:schemeClr>
              </a:solidFill>
              <a:latin typeface="+mn-ea"/>
              <a:cs typeface="+mn-ea"/>
              <a:sym typeface="+mn-ea"/>
            </a:endParaRPr>
          </a:p>
        </p:txBody>
      </p:sp>
      <p:sp>
        <p:nvSpPr>
          <p:cNvPr id="8" name="矩形 34"/>
          <p:cNvSpPr/>
          <p:nvPr>
            <p:custDataLst>
              <p:tags r:id="rId11"/>
            </p:custDataLst>
          </p:nvPr>
        </p:nvSpPr>
        <p:spPr>
          <a:xfrm>
            <a:off x="5297805" y="1779372"/>
            <a:ext cx="6233792" cy="259106"/>
          </a:xfrm>
          <a:prstGeom prst="rect">
            <a:avLst/>
          </a:prstGeom>
          <a:ln>
            <a:noFill/>
            <a:prstDash val="sysDash"/>
          </a:ln>
        </p:spPr>
        <p:txBody>
          <a:bodyPr vert="horz" wrap="square" lIns="0" tIns="0" rIns="0" bIns="0" rtlCol="0" anchor="b" anchorCtr="0">
            <a:noAutofit/>
          </a:bodyPr>
          <a:p>
            <a:pPr>
              <a:spcBef>
                <a:spcPct val="0"/>
              </a:spcBef>
              <a:spcAft>
                <a:spcPct val="0"/>
              </a:spcAft>
            </a:pPr>
            <a:r>
              <a:rPr lang="zh-CN" altLang="en-US" b="1" dirty="0">
                <a:ln>
                  <a:noFill/>
                  <a:prstDash val="sysDot"/>
                </a:ln>
                <a:solidFill>
                  <a:schemeClr val="accent1"/>
                </a:solidFill>
                <a:latin typeface="+mn-ea"/>
                <a:cs typeface="+mn-ea"/>
                <a:sym typeface="+mn-ea"/>
              </a:rPr>
              <a:t>遗传素质的定义与重要性</a:t>
            </a:r>
            <a:endParaRPr lang="zh-CN" altLang="en-US" b="1" dirty="0">
              <a:ln>
                <a:noFill/>
                <a:prstDash val="sysDot"/>
              </a:ln>
              <a:solidFill>
                <a:schemeClr val="accent1"/>
              </a:solidFill>
              <a:latin typeface="+mn-ea"/>
              <a:cs typeface="+mn-ea"/>
              <a:sym typeface="+mn-ea"/>
            </a:endParaRPr>
          </a:p>
        </p:txBody>
      </p:sp>
      <p:sp>
        <p:nvSpPr>
          <p:cNvPr id="17" name="矩形 16"/>
          <p:cNvSpPr/>
          <p:nvPr>
            <p:custDataLst>
              <p:tags r:id="rId12"/>
            </p:custDataLst>
          </p:nvPr>
        </p:nvSpPr>
        <p:spPr>
          <a:xfrm>
            <a:off x="5297805" y="3052669"/>
            <a:ext cx="6233792" cy="469948"/>
          </a:xfrm>
          <a:prstGeom prst="rect">
            <a:avLst/>
          </a:prstGeom>
          <a:ln>
            <a:noFill/>
            <a:prstDash val="sysDash"/>
          </a:ln>
        </p:spPr>
        <p:txBody>
          <a:bodyPr vert="horz" wrap="square" lIns="0" tIns="0" rIns="0" bIns="0" rtlCol="0" anchor="t" anchorCtr="0">
            <a:noAutofit/>
          </a:bodyPr>
          <a:p>
            <a:pPr lvl="0" indent="-228600" algn="l" fontAlgn="auto">
              <a:lnSpc>
                <a:spcPct val="135000"/>
              </a:lnSpc>
              <a:buClrTx/>
              <a:buSzTx/>
              <a:buFontTx/>
            </a:pPr>
            <a:r>
              <a:rPr lang="zh-CN" altLang="en-US" sz="1600" dirty="0">
                <a:ln>
                  <a:noFill/>
                  <a:prstDash val="sysDot"/>
                </a:ln>
                <a:solidFill>
                  <a:schemeClr val="tx1">
                    <a:lumMod val="85000"/>
                    <a:lumOff val="15000"/>
                  </a:schemeClr>
                </a:solidFill>
                <a:latin typeface="+mn-ea"/>
                <a:cs typeface="+mn-ea"/>
                <a:sym typeface="+mn-ea"/>
              </a:rPr>
              <a:t>遗传素质不仅构成了个体的生物学基础，还为其提供了独特的心理潜能和发展倾向，如性格特征的形成。</a:t>
            </a:r>
            <a:endParaRPr lang="zh-CN" altLang="en-US" sz="1600" dirty="0">
              <a:ln>
                <a:noFill/>
                <a:prstDash val="sysDot"/>
              </a:ln>
              <a:solidFill>
                <a:schemeClr val="tx1">
                  <a:lumMod val="85000"/>
                  <a:lumOff val="15000"/>
                </a:schemeClr>
              </a:solidFill>
              <a:latin typeface="+mn-ea"/>
              <a:cs typeface="+mn-ea"/>
              <a:sym typeface="+mn-ea"/>
            </a:endParaRPr>
          </a:p>
        </p:txBody>
      </p:sp>
      <p:sp>
        <p:nvSpPr>
          <p:cNvPr id="18" name="矩形 17"/>
          <p:cNvSpPr/>
          <p:nvPr>
            <p:custDataLst>
              <p:tags r:id="rId13"/>
            </p:custDataLst>
          </p:nvPr>
        </p:nvSpPr>
        <p:spPr>
          <a:xfrm>
            <a:off x="5297805" y="2865952"/>
            <a:ext cx="6233792" cy="259106"/>
          </a:xfrm>
          <a:prstGeom prst="rect">
            <a:avLst/>
          </a:prstGeom>
          <a:ln>
            <a:noFill/>
            <a:prstDash val="sysDash"/>
          </a:ln>
        </p:spPr>
        <p:txBody>
          <a:bodyPr vert="horz" wrap="square" lIns="0" tIns="0" rIns="0" bIns="0" rtlCol="0" anchor="b" anchorCtr="0">
            <a:noAutofit/>
          </a:bodyPr>
          <a:p>
            <a:pPr>
              <a:spcBef>
                <a:spcPct val="0"/>
              </a:spcBef>
              <a:spcAft>
                <a:spcPct val="0"/>
              </a:spcAft>
            </a:pPr>
            <a:r>
              <a:rPr lang="zh-CN" altLang="en-US" b="1" dirty="0">
                <a:ln>
                  <a:noFill/>
                  <a:prstDash val="sysDot"/>
                </a:ln>
                <a:solidFill>
                  <a:schemeClr val="accent2"/>
                </a:solidFill>
                <a:latin typeface="+mn-ea"/>
                <a:cs typeface="+mn-ea"/>
                <a:sym typeface="+mn-ea"/>
              </a:rPr>
              <a:t>遗传与个体心理潜能的关系</a:t>
            </a:r>
            <a:endParaRPr lang="zh-CN" altLang="en-US" b="1" dirty="0">
              <a:ln>
                <a:noFill/>
                <a:prstDash val="sysDot"/>
              </a:ln>
              <a:solidFill>
                <a:schemeClr val="accent2"/>
              </a:solidFill>
              <a:latin typeface="+mn-ea"/>
              <a:cs typeface="+mn-ea"/>
              <a:sym typeface="+mn-ea"/>
            </a:endParaRPr>
          </a:p>
        </p:txBody>
      </p:sp>
      <p:cxnSp>
        <p:nvCxnSpPr>
          <p:cNvPr id="19" name="直接连接符 18"/>
          <p:cNvCxnSpPr/>
          <p:nvPr>
            <p:custDataLst>
              <p:tags r:id="rId14"/>
            </p:custDataLst>
          </p:nvPr>
        </p:nvCxnSpPr>
        <p:spPr>
          <a:xfrm>
            <a:off x="5297805" y="3758845"/>
            <a:ext cx="6234427" cy="0"/>
          </a:xfrm>
          <a:prstGeom prst="line">
            <a:avLst/>
          </a:prstGeom>
          <a:ln w="12700">
            <a:solidFill>
              <a:schemeClr val="accent3">
                <a:alpha val="75000"/>
              </a:schemeClr>
            </a:solidFill>
          </a:ln>
        </p:spPr>
        <p:style>
          <a:lnRef idx="2">
            <a:schemeClr val="accent1"/>
          </a:lnRef>
          <a:fillRef idx="0">
            <a:srgbClr val="FFFFFF"/>
          </a:fillRef>
          <a:effectRef idx="0">
            <a:srgbClr val="FFFFFF"/>
          </a:effectRef>
          <a:fontRef idx="minor">
            <a:schemeClr val="tx1"/>
          </a:fontRef>
        </p:style>
      </p:cxnSp>
      <p:sp>
        <p:nvSpPr>
          <p:cNvPr id="21" name="矩形 20"/>
          <p:cNvSpPr/>
          <p:nvPr>
            <p:custDataLst>
              <p:tags r:id="rId15"/>
            </p:custDataLst>
          </p:nvPr>
        </p:nvSpPr>
        <p:spPr>
          <a:xfrm>
            <a:off x="5297805" y="4050349"/>
            <a:ext cx="6233792" cy="469948"/>
          </a:xfrm>
          <a:prstGeom prst="rect">
            <a:avLst/>
          </a:prstGeom>
          <a:ln>
            <a:noFill/>
            <a:prstDash val="sysDash"/>
          </a:ln>
        </p:spPr>
        <p:txBody>
          <a:bodyPr vert="horz" wrap="square" lIns="0" tIns="0" rIns="0" bIns="0" rtlCol="0" anchor="t" anchorCtr="0">
            <a:noAutofit/>
          </a:bodyPr>
          <a:p>
            <a:pPr lvl="0" indent="-228600" algn="l" fontAlgn="auto">
              <a:lnSpc>
                <a:spcPct val="135000"/>
              </a:lnSpc>
              <a:buClrTx/>
              <a:buSzTx/>
              <a:buFontTx/>
            </a:pPr>
            <a:r>
              <a:rPr lang="zh-CN" altLang="en-US" sz="1600" dirty="0">
                <a:ln>
                  <a:noFill/>
                  <a:prstDash val="sysDot"/>
                </a:ln>
                <a:solidFill>
                  <a:schemeClr val="tx1">
                    <a:lumMod val="85000"/>
                    <a:lumOff val="15000"/>
                  </a:schemeClr>
                </a:solidFill>
                <a:latin typeface="+mn-ea"/>
                <a:cs typeface="+mn-ea"/>
                <a:sym typeface="+mn-ea"/>
              </a:rPr>
              <a:t>遗传因素影响个体的学习能力、情绪反应及应对压力的方式，进而影响其在职场中的适应能力和职业成就。</a:t>
            </a:r>
            <a:endParaRPr lang="zh-CN" altLang="en-US" sz="1600" dirty="0">
              <a:ln>
                <a:noFill/>
                <a:prstDash val="sysDot"/>
              </a:ln>
              <a:solidFill>
                <a:schemeClr val="tx1">
                  <a:lumMod val="85000"/>
                  <a:lumOff val="15000"/>
                </a:schemeClr>
              </a:solidFill>
              <a:latin typeface="+mn-ea"/>
              <a:cs typeface="+mn-ea"/>
              <a:sym typeface="+mn-ea"/>
            </a:endParaRPr>
          </a:p>
        </p:txBody>
      </p:sp>
      <p:sp>
        <p:nvSpPr>
          <p:cNvPr id="22" name="矩形 21"/>
          <p:cNvSpPr/>
          <p:nvPr>
            <p:custDataLst>
              <p:tags r:id="rId16"/>
            </p:custDataLst>
          </p:nvPr>
        </p:nvSpPr>
        <p:spPr>
          <a:xfrm>
            <a:off x="5297805" y="3819182"/>
            <a:ext cx="6233792" cy="259106"/>
          </a:xfrm>
          <a:prstGeom prst="rect">
            <a:avLst/>
          </a:prstGeom>
          <a:ln>
            <a:noFill/>
            <a:prstDash val="sysDash"/>
          </a:ln>
        </p:spPr>
        <p:txBody>
          <a:bodyPr vert="horz" wrap="square" lIns="0" tIns="0" rIns="0" bIns="0" rtlCol="0" anchor="b" anchorCtr="0">
            <a:noAutofit/>
          </a:bodyPr>
          <a:p>
            <a:pPr>
              <a:spcBef>
                <a:spcPct val="0"/>
              </a:spcBef>
              <a:spcAft>
                <a:spcPct val="0"/>
              </a:spcAft>
            </a:pPr>
            <a:r>
              <a:rPr lang="zh-CN" altLang="en-US" b="1" dirty="0">
                <a:ln>
                  <a:noFill/>
                  <a:prstDash val="sysDot"/>
                </a:ln>
                <a:solidFill>
                  <a:schemeClr val="accent3"/>
                </a:solidFill>
                <a:latin typeface="+mn-ea"/>
                <a:cs typeface="+mn-ea"/>
                <a:sym typeface="+mn-ea"/>
              </a:rPr>
              <a:t>遗传对学习能力与情绪反应的影响</a:t>
            </a:r>
            <a:endParaRPr lang="zh-CN" altLang="en-US" b="1" dirty="0">
              <a:ln>
                <a:noFill/>
                <a:prstDash val="sysDot"/>
              </a:ln>
              <a:solidFill>
                <a:schemeClr val="accent3"/>
              </a:solidFill>
              <a:latin typeface="+mn-ea"/>
              <a:cs typeface="+mn-ea"/>
              <a:sym typeface="+mn-ea"/>
            </a:endParaRPr>
          </a:p>
        </p:txBody>
      </p:sp>
      <p:cxnSp>
        <p:nvCxnSpPr>
          <p:cNvPr id="23" name="直接连接符 22"/>
          <p:cNvCxnSpPr/>
          <p:nvPr>
            <p:custDataLst>
              <p:tags r:id="rId17"/>
            </p:custDataLst>
          </p:nvPr>
        </p:nvCxnSpPr>
        <p:spPr>
          <a:xfrm>
            <a:off x="5297805" y="4738745"/>
            <a:ext cx="6234427" cy="0"/>
          </a:xfrm>
          <a:prstGeom prst="line">
            <a:avLst/>
          </a:prstGeom>
          <a:ln w="12700">
            <a:solidFill>
              <a:schemeClr val="accent4">
                <a:alpha val="75000"/>
              </a:schemeClr>
            </a:solidFill>
          </a:ln>
        </p:spPr>
        <p:style>
          <a:lnRef idx="2">
            <a:schemeClr val="accent1"/>
          </a:lnRef>
          <a:fillRef idx="0">
            <a:srgbClr val="FFFFFF"/>
          </a:fillRef>
          <a:effectRef idx="0">
            <a:srgbClr val="FFFFFF"/>
          </a:effectRef>
          <a:fontRef idx="minor">
            <a:schemeClr val="tx1"/>
          </a:fontRef>
        </p:style>
      </p:cxnSp>
      <p:sp>
        <p:nvSpPr>
          <p:cNvPr id="25" name="矩形 24"/>
          <p:cNvSpPr/>
          <p:nvPr>
            <p:custDataLst>
              <p:tags r:id="rId18"/>
            </p:custDataLst>
          </p:nvPr>
        </p:nvSpPr>
        <p:spPr>
          <a:xfrm>
            <a:off x="5297805" y="5037231"/>
            <a:ext cx="6233792" cy="469948"/>
          </a:xfrm>
          <a:prstGeom prst="rect">
            <a:avLst/>
          </a:prstGeom>
          <a:ln>
            <a:noFill/>
            <a:prstDash val="sysDash"/>
          </a:ln>
        </p:spPr>
        <p:txBody>
          <a:bodyPr vert="horz" wrap="square" lIns="0" tIns="0" rIns="0" bIns="0" rtlCol="0" anchor="t" anchorCtr="0">
            <a:noAutofit/>
          </a:bodyPr>
          <a:p>
            <a:pPr lvl="0" indent="-228600" algn="l" fontAlgn="auto">
              <a:lnSpc>
                <a:spcPct val="135000"/>
              </a:lnSpc>
              <a:buClrTx/>
              <a:buSzTx/>
              <a:buFontTx/>
            </a:pPr>
            <a:r>
              <a:rPr lang="zh-CN" altLang="en-US" sz="1600" dirty="0">
                <a:ln>
                  <a:noFill/>
                  <a:prstDash val="sysDot"/>
                </a:ln>
                <a:solidFill>
                  <a:schemeClr val="tx1">
                    <a:lumMod val="85000"/>
                    <a:lumOff val="15000"/>
                  </a:schemeClr>
                </a:solidFill>
                <a:latin typeface="+mn-ea"/>
                <a:cs typeface="+mn-ea"/>
                <a:sym typeface="+mn-ea"/>
              </a:rPr>
              <a:t>虽然遗传素质设定了人格发展的框架，但环境、教育和个体的主观能动性也对人格发展起着重要的塑造作用，共同决定了劳动者的人格特质与职业表现。</a:t>
            </a:r>
            <a:endParaRPr lang="zh-CN" altLang="en-US" sz="1600" dirty="0">
              <a:ln>
                <a:noFill/>
                <a:prstDash val="sysDot"/>
              </a:ln>
              <a:solidFill>
                <a:schemeClr val="tx1">
                  <a:lumMod val="85000"/>
                  <a:lumOff val="15000"/>
                </a:schemeClr>
              </a:solidFill>
              <a:latin typeface="+mn-ea"/>
              <a:cs typeface="+mn-ea"/>
              <a:sym typeface="+mn-ea"/>
            </a:endParaRPr>
          </a:p>
        </p:txBody>
      </p:sp>
      <p:sp>
        <p:nvSpPr>
          <p:cNvPr id="26" name="矩形 25"/>
          <p:cNvSpPr/>
          <p:nvPr>
            <p:custDataLst>
              <p:tags r:id="rId19"/>
            </p:custDataLst>
          </p:nvPr>
        </p:nvSpPr>
        <p:spPr>
          <a:xfrm>
            <a:off x="5297805" y="4823844"/>
            <a:ext cx="6233792" cy="259106"/>
          </a:xfrm>
          <a:prstGeom prst="rect">
            <a:avLst/>
          </a:prstGeom>
          <a:ln>
            <a:noFill/>
            <a:prstDash val="sysDash"/>
          </a:ln>
        </p:spPr>
        <p:txBody>
          <a:bodyPr vert="horz" wrap="square" lIns="0" tIns="0" rIns="0" bIns="0" rtlCol="0" anchor="b" anchorCtr="0">
            <a:noAutofit/>
          </a:bodyPr>
          <a:p>
            <a:pPr>
              <a:spcBef>
                <a:spcPct val="0"/>
              </a:spcBef>
              <a:spcAft>
                <a:spcPct val="0"/>
              </a:spcAft>
            </a:pPr>
            <a:r>
              <a:rPr lang="zh-CN" altLang="en-US" b="1" dirty="0">
                <a:ln>
                  <a:noFill/>
                  <a:prstDash val="sysDot"/>
                </a:ln>
                <a:solidFill>
                  <a:schemeClr val="accent4"/>
                </a:solidFill>
                <a:latin typeface="+mn-ea"/>
                <a:cs typeface="+mn-ea"/>
                <a:sym typeface="+mn-ea"/>
              </a:rPr>
              <a:t>遗传、环境与教育的相互作用</a:t>
            </a:r>
            <a:endParaRPr lang="zh-CN" altLang="en-US" b="1" dirty="0">
              <a:ln>
                <a:noFill/>
                <a:prstDash val="sysDot"/>
              </a:ln>
              <a:solidFill>
                <a:schemeClr val="accent4"/>
              </a:solidFill>
              <a:latin typeface="+mn-ea"/>
              <a:cs typeface="+mn-ea"/>
              <a:sym typeface="+mn-ea"/>
            </a:endParaRPr>
          </a:p>
        </p:txBody>
      </p:sp>
    </p:spTree>
    <p:custDataLst>
      <p:tags r:id="rId20"/>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标题 6"/>
          <p:cNvSpPr>
            <a:spLocks noGrp="1"/>
          </p:cNvSpPr>
          <p:nvPr>
            <p:custDataLst>
              <p:tags r:id="rId1"/>
            </p:custDataLst>
          </p:nvPr>
        </p:nvSpPr>
        <p:spPr>
          <a:xfrm>
            <a:off x="1250315" y="831215"/>
            <a:ext cx="9953625" cy="441960"/>
          </a:xfrm>
          <a:prstGeom prst="rect">
            <a:avLst/>
          </a:prstGeom>
        </p:spPr>
        <p:txBody>
          <a:bodyPr vert="horz" wrap="square" lIns="90170" tIns="46990" rIns="90170" bIns="46990" rtlCol="0" anchor="ctr"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中黑 简" panose="00020600040101010101" charset="-122"/>
                <a:cs typeface="+mj-cs"/>
              </a:defRPr>
            </a:lvl1pPr>
          </a:lstStyle>
          <a:p>
            <a:r>
              <a:rPr lang="zh-CN" altLang="en-US" sz="2800">
                <a:solidFill>
                  <a:schemeClr val="accent6">
                    <a:lumMod val="75000"/>
                  </a:schemeClr>
                </a:solidFill>
              </a:rPr>
              <a:t>（二）环境因素</a:t>
            </a:r>
            <a:endParaRPr lang="zh-CN" altLang="en-US" sz="2800">
              <a:solidFill>
                <a:schemeClr val="accent6">
                  <a:lumMod val="75000"/>
                </a:schemeClr>
              </a:solidFill>
            </a:endParaRPr>
          </a:p>
        </p:txBody>
      </p:sp>
      <p:sp>
        <p:nvSpPr>
          <p:cNvPr id="2" name="矩形 3"/>
          <p:cNvSpPr/>
          <p:nvPr>
            <p:custDataLst>
              <p:tags r:id="rId2"/>
            </p:custDataLst>
          </p:nvPr>
        </p:nvSpPr>
        <p:spPr>
          <a:xfrm>
            <a:off x="2141746" y="1986632"/>
            <a:ext cx="9000709" cy="642671"/>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a:solidFill>
                  <a:schemeClr val="tx1">
                    <a:lumMod val="85000"/>
                    <a:lumOff val="15000"/>
                  </a:schemeClr>
                </a:solidFill>
                <a:latin typeface="+mn-ea"/>
                <a:cs typeface="+mn-ea"/>
                <a:sym typeface="+mn-ea"/>
              </a:rPr>
              <a:t>自然环境通过气候、地形等因素潜移默化地影响劳动者的生理节律、心理状态及行为模式。</a:t>
            </a:r>
            <a:endParaRPr lang="zh-CN" altLang="en-US" sz="1600">
              <a:solidFill>
                <a:schemeClr val="tx1">
                  <a:lumMod val="85000"/>
                  <a:lumOff val="15000"/>
                </a:schemeClr>
              </a:solidFill>
              <a:latin typeface="+mn-ea"/>
              <a:cs typeface="+mn-ea"/>
              <a:sym typeface="+mn-ea"/>
            </a:endParaRPr>
          </a:p>
        </p:txBody>
      </p:sp>
      <p:sp>
        <p:nvSpPr>
          <p:cNvPr id="3" name="矩形 4"/>
          <p:cNvSpPr/>
          <p:nvPr>
            <p:custDataLst>
              <p:tags r:id="rId3"/>
            </p:custDataLst>
          </p:nvPr>
        </p:nvSpPr>
        <p:spPr>
          <a:xfrm>
            <a:off x="2141111" y="1523046"/>
            <a:ext cx="9000709" cy="461778"/>
          </a:xfrm>
          <a:prstGeom prst="rect">
            <a:avLst/>
          </a:prstGeom>
          <a:noFill/>
        </p:spPr>
        <p:txBody>
          <a:bodyPr wrap="square" lIns="0" tIns="0" rIns="0" bIns="0" rtlCol="0" anchor="ctr" anchorCtr="0">
            <a:noAutofit/>
          </a:bodyPr>
          <a:p>
            <a:pPr algn="just">
              <a:spcBef>
                <a:spcPct val="0"/>
              </a:spcBef>
              <a:spcAft>
                <a:spcPct val="0"/>
              </a:spcAft>
            </a:pPr>
            <a:r>
              <a:rPr lang="zh-CN" altLang="en-US" sz="2000" b="1">
                <a:solidFill>
                  <a:schemeClr val="accent1"/>
                </a:solidFill>
                <a:latin typeface="+mn-ea"/>
                <a:cs typeface="+mn-ea"/>
                <a:sym typeface="+mn-ea"/>
              </a:rPr>
              <a:t>自然环境对劳动者的影响</a:t>
            </a:r>
            <a:endParaRPr lang="zh-CN" altLang="en-US" sz="2000" b="1">
              <a:solidFill>
                <a:schemeClr val="accent1"/>
              </a:solidFill>
              <a:latin typeface="+mn-ea"/>
              <a:cs typeface="+mn-ea"/>
              <a:sym typeface="+mn-ea"/>
            </a:endParaRPr>
          </a:p>
        </p:txBody>
      </p:sp>
      <p:sp>
        <p:nvSpPr>
          <p:cNvPr id="14" name="矩形 5"/>
          <p:cNvSpPr/>
          <p:nvPr>
            <p:custDataLst>
              <p:tags r:id="rId4"/>
            </p:custDataLst>
          </p:nvPr>
        </p:nvSpPr>
        <p:spPr>
          <a:xfrm>
            <a:off x="1241880" y="1589091"/>
            <a:ext cx="579646" cy="579646"/>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p>
            <a:pPr algn="ctr">
              <a:spcBef>
                <a:spcPct val="0"/>
              </a:spcBef>
              <a:spcAft>
                <a:spcPct val="0"/>
              </a:spcAft>
            </a:pPr>
            <a:r>
              <a:rPr lang="en-US" altLang="zh-CN" sz="2400" dirty="0">
                <a:solidFill>
                  <a:schemeClr val="lt1">
                    <a:lumMod val="100000"/>
                  </a:schemeClr>
                </a:solidFill>
                <a:latin typeface="+mn-ea"/>
                <a:cs typeface="+mn-ea"/>
                <a:sym typeface="+mn-ea"/>
              </a:rPr>
              <a:t>01</a:t>
            </a:r>
            <a:endParaRPr lang="en-US" altLang="zh-CN" sz="2400" dirty="0">
              <a:solidFill>
                <a:schemeClr val="lt1">
                  <a:lumMod val="100000"/>
                </a:schemeClr>
              </a:solidFill>
              <a:latin typeface="+mn-ea"/>
              <a:cs typeface="+mn-ea"/>
              <a:sym typeface="+mn-ea"/>
            </a:endParaRPr>
          </a:p>
        </p:txBody>
      </p:sp>
      <p:sp>
        <p:nvSpPr>
          <p:cNvPr id="15" name="矩形 7"/>
          <p:cNvSpPr/>
          <p:nvPr>
            <p:custDataLst>
              <p:tags r:id="rId5"/>
            </p:custDataLst>
          </p:nvPr>
        </p:nvSpPr>
        <p:spPr>
          <a:xfrm>
            <a:off x="2150002" y="3168460"/>
            <a:ext cx="9000709" cy="642671"/>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a:solidFill>
                  <a:schemeClr val="tx1">
                    <a:lumMod val="85000"/>
                    <a:lumOff val="15000"/>
                  </a:schemeClr>
                </a:solidFill>
                <a:latin typeface="+mn-ea"/>
                <a:cs typeface="+mn-ea"/>
                <a:sym typeface="+mn-ea"/>
              </a:rPr>
              <a:t>社会环境如家庭背景、教育程度、组织文化等塑造劳动者的价值观、性格特征和社会适应能力。</a:t>
            </a:r>
            <a:endParaRPr lang="zh-CN" altLang="en-US" sz="1600">
              <a:solidFill>
                <a:schemeClr val="tx1">
                  <a:lumMod val="85000"/>
                  <a:lumOff val="15000"/>
                </a:schemeClr>
              </a:solidFill>
              <a:latin typeface="+mn-ea"/>
              <a:cs typeface="+mn-ea"/>
              <a:sym typeface="+mn-ea"/>
            </a:endParaRPr>
          </a:p>
        </p:txBody>
      </p:sp>
      <p:sp>
        <p:nvSpPr>
          <p:cNvPr id="16" name="矩形 8"/>
          <p:cNvSpPr/>
          <p:nvPr>
            <p:custDataLst>
              <p:tags r:id="rId6"/>
            </p:custDataLst>
          </p:nvPr>
        </p:nvSpPr>
        <p:spPr>
          <a:xfrm>
            <a:off x="2149366" y="2704239"/>
            <a:ext cx="9000709" cy="461778"/>
          </a:xfrm>
          <a:prstGeom prst="rect">
            <a:avLst/>
          </a:prstGeom>
          <a:noFill/>
        </p:spPr>
        <p:txBody>
          <a:bodyPr wrap="square" lIns="0" tIns="0" rIns="0" bIns="0" rtlCol="0" anchor="ctr" anchorCtr="0">
            <a:noAutofit/>
          </a:bodyPr>
          <a:p>
            <a:pPr algn="just">
              <a:spcBef>
                <a:spcPct val="0"/>
              </a:spcBef>
              <a:spcAft>
                <a:spcPct val="0"/>
              </a:spcAft>
            </a:pPr>
            <a:r>
              <a:rPr lang="zh-CN" altLang="en-US" sz="2000" b="1">
                <a:solidFill>
                  <a:schemeClr val="accent2"/>
                </a:solidFill>
                <a:latin typeface="+mn-ea"/>
                <a:cs typeface="+mn-ea"/>
                <a:sym typeface="+mn-ea"/>
              </a:rPr>
              <a:t>社会环境对价值观与性格的影响</a:t>
            </a:r>
            <a:endParaRPr lang="zh-CN" altLang="en-US" sz="2000" b="1">
              <a:solidFill>
                <a:schemeClr val="accent2"/>
              </a:solidFill>
              <a:latin typeface="+mn-ea"/>
              <a:cs typeface="+mn-ea"/>
              <a:sym typeface="+mn-ea"/>
            </a:endParaRPr>
          </a:p>
        </p:txBody>
      </p:sp>
      <p:sp>
        <p:nvSpPr>
          <p:cNvPr id="17" name="矩形 9"/>
          <p:cNvSpPr/>
          <p:nvPr>
            <p:custDataLst>
              <p:tags r:id="rId7"/>
            </p:custDataLst>
          </p:nvPr>
        </p:nvSpPr>
        <p:spPr>
          <a:xfrm>
            <a:off x="1250136" y="2770919"/>
            <a:ext cx="579646" cy="579646"/>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p>
            <a:pPr algn="ctr">
              <a:spcBef>
                <a:spcPct val="0"/>
              </a:spcBef>
              <a:spcAft>
                <a:spcPct val="0"/>
              </a:spcAft>
            </a:pPr>
            <a:r>
              <a:rPr lang="en-US" altLang="zh-CN" sz="2400">
                <a:solidFill>
                  <a:schemeClr val="lt1">
                    <a:lumMod val="100000"/>
                  </a:schemeClr>
                </a:solidFill>
                <a:latin typeface="+mn-ea"/>
                <a:cs typeface="+mn-ea"/>
                <a:sym typeface="+mn-ea"/>
              </a:rPr>
              <a:t>02</a:t>
            </a:r>
            <a:endParaRPr lang="en-US" altLang="zh-CN" sz="2400">
              <a:solidFill>
                <a:schemeClr val="lt1">
                  <a:lumMod val="100000"/>
                </a:schemeClr>
              </a:solidFill>
              <a:latin typeface="+mn-ea"/>
              <a:cs typeface="+mn-ea"/>
              <a:sym typeface="+mn-ea"/>
            </a:endParaRPr>
          </a:p>
        </p:txBody>
      </p:sp>
      <p:sp>
        <p:nvSpPr>
          <p:cNvPr id="18" name="矩形 10"/>
          <p:cNvSpPr/>
          <p:nvPr>
            <p:custDataLst>
              <p:tags r:id="rId8"/>
            </p:custDataLst>
          </p:nvPr>
        </p:nvSpPr>
        <p:spPr>
          <a:xfrm>
            <a:off x="2141111" y="4359179"/>
            <a:ext cx="9000709" cy="642671"/>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a:solidFill>
                  <a:schemeClr val="tx1">
                    <a:lumMod val="85000"/>
                    <a:lumOff val="15000"/>
                  </a:schemeClr>
                </a:solidFill>
                <a:latin typeface="+mn-ea"/>
                <a:cs typeface="+mn-ea"/>
                <a:sym typeface="+mn-ea"/>
              </a:rPr>
              <a:t>环境因素相互交织，共同作用于劳动者的成长历程，引导其职业选择与职业表现。</a:t>
            </a:r>
            <a:endParaRPr lang="zh-CN" altLang="en-US" sz="1600">
              <a:solidFill>
                <a:schemeClr val="tx1">
                  <a:lumMod val="85000"/>
                  <a:lumOff val="15000"/>
                </a:schemeClr>
              </a:solidFill>
              <a:latin typeface="+mn-ea"/>
              <a:cs typeface="+mn-ea"/>
              <a:sym typeface="+mn-ea"/>
            </a:endParaRPr>
          </a:p>
        </p:txBody>
      </p:sp>
      <p:sp>
        <p:nvSpPr>
          <p:cNvPr id="19" name="矩形 11"/>
          <p:cNvSpPr/>
          <p:nvPr>
            <p:custDataLst>
              <p:tags r:id="rId9"/>
            </p:custDataLst>
          </p:nvPr>
        </p:nvSpPr>
        <p:spPr>
          <a:xfrm>
            <a:off x="2140476" y="3895592"/>
            <a:ext cx="9000709" cy="461778"/>
          </a:xfrm>
          <a:prstGeom prst="rect">
            <a:avLst/>
          </a:prstGeom>
          <a:noFill/>
        </p:spPr>
        <p:txBody>
          <a:bodyPr wrap="square" lIns="0" tIns="0" rIns="0" bIns="0" rtlCol="0" anchor="ctr" anchorCtr="0">
            <a:noAutofit/>
          </a:bodyPr>
          <a:p>
            <a:pPr algn="just">
              <a:spcBef>
                <a:spcPct val="0"/>
              </a:spcBef>
              <a:spcAft>
                <a:spcPct val="0"/>
              </a:spcAft>
            </a:pPr>
            <a:r>
              <a:rPr lang="zh-CN" altLang="en-US" sz="2000" b="1">
                <a:solidFill>
                  <a:schemeClr val="accent3"/>
                </a:solidFill>
                <a:latin typeface="+mn-ea"/>
                <a:cs typeface="+mn-ea"/>
                <a:sym typeface="+mn-ea"/>
              </a:rPr>
              <a:t>环境因素与职业表现的关联</a:t>
            </a:r>
            <a:endParaRPr lang="zh-CN" altLang="en-US" sz="2000" b="1">
              <a:solidFill>
                <a:schemeClr val="accent3"/>
              </a:solidFill>
              <a:latin typeface="+mn-ea"/>
              <a:cs typeface="+mn-ea"/>
              <a:sym typeface="+mn-ea"/>
            </a:endParaRPr>
          </a:p>
        </p:txBody>
      </p:sp>
      <p:sp>
        <p:nvSpPr>
          <p:cNvPr id="23" name="矩形 12"/>
          <p:cNvSpPr/>
          <p:nvPr>
            <p:custDataLst>
              <p:tags r:id="rId10"/>
            </p:custDataLst>
          </p:nvPr>
        </p:nvSpPr>
        <p:spPr>
          <a:xfrm>
            <a:off x="1241245" y="3961638"/>
            <a:ext cx="579646" cy="579646"/>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p>
            <a:pPr algn="ctr">
              <a:spcBef>
                <a:spcPct val="0"/>
              </a:spcBef>
              <a:spcAft>
                <a:spcPct val="0"/>
              </a:spcAft>
            </a:pPr>
            <a:r>
              <a:rPr lang="en-US" altLang="zh-CN" sz="2400">
                <a:solidFill>
                  <a:schemeClr val="lt1">
                    <a:lumMod val="100000"/>
                  </a:schemeClr>
                </a:solidFill>
                <a:latin typeface="+mn-ea"/>
                <a:cs typeface="+mn-ea"/>
                <a:sym typeface="+mn-ea"/>
              </a:rPr>
              <a:t>03</a:t>
            </a:r>
            <a:endParaRPr lang="en-US" altLang="zh-CN" sz="2400">
              <a:solidFill>
                <a:schemeClr val="lt1">
                  <a:lumMod val="100000"/>
                </a:schemeClr>
              </a:solidFill>
              <a:latin typeface="+mn-ea"/>
              <a:cs typeface="+mn-ea"/>
              <a:sym typeface="+mn-ea"/>
            </a:endParaRPr>
          </a:p>
        </p:txBody>
      </p:sp>
      <p:sp>
        <p:nvSpPr>
          <p:cNvPr id="24" name="矩形 19"/>
          <p:cNvSpPr/>
          <p:nvPr>
            <p:custDataLst>
              <p:tags r:id="rId11"/>
            </p:custDataLst>
          </p:nvPr>
        </p:nvSpPr>
        <p:spPr>
          <a:xfrm>
            <a:off x="2150002" y="5511795"/>
            <a:ext cx="9000709" cy="642671"/>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a:solidFill>
                  <a:schemeClr val="tx1">
                    <a:lumMod val="85000"/>
                    <a:lumOff val="15000"/>
                  </a:schemeClr>
                </a:solidFill>
                <a:latin typeface="+mn-ea"/>
                <a:cs typeface="+mn-ea"/>
                <a:sym typeface="+mn-ea"/>
              </a:rPr>
              <a:t>环境、遗传和教育共同作用，决定了劳动者人格特质的形成和职业表现，体现了多种因素的综合效应。</a:t>
            </a:r>
            <a:endParaRPr lang="zh-CN" altLang="en-US" sz="1600">
              <a:solidFill>
                <a:schemeClr val="tx1">
                  <a:lumMod val="85000"/>
                  <a:lumOff val="15000"/>
                </a:schemeClr>
              </a:solidFill>
              <a:latin typeface="+mn-ea"/>
              <a:cs typeface="+mn-ea"/>
              <a:sym typeface="+mn-ea"/>
            </a:endParaRPr>
          </a:p>
        </p:txBody>
      </p:sp>
      <p:sp>
        <p:nvSpPr>
          <p:cNvPr id="25" name="矩形 20"/>
          <p:cNvSpPr/>
          <p:nvPr>
            <p:custDataLst>
              <p:tags r:id="rId12"/>
            </p:custDataLst>
          </p:nvPr>
        </p:nvSpPr>
        <p:spPr>
          <a:xfrm>
            <a:off x="2149366" y="5047573"/>
            <a:ext cx="9000709" cy="461778"/>
          </a:xfrm>
          <a:prstGeom prst="rect">
            <a:avLst/>
          </a:prstGeom>
          <a:noFill/>
        </p:spPr>
        <p:txBody>
          <a:bodyPr wrap="square" lIns="0" tIns="0" rIns="0" bIns="0" rtlCol="0" anchor="ctr" anchorCtr="0">
            <a:noAutofit/>
          </a:bodyPr>
          <a:p>
            <a:pPr algn="just">
              <a:spcBef>
                <a:spcPct val="0"/>
              </a:spcBef>
              <a:spcAft>
                <a:spcPct val="0"/>
              </a:spcAft>
            </a:pPr>
            <a:r>
              <a:rPr lang="zh-CN" altLang="en-US" sz="2000" b="1">
                <a:solidFill>
                  <a:schemeClr val="accent4"/>
                </a:solidFill>
                <a:latin typeface="+mn-ea"/>
                <a:cs typeface="+mn-ea"/>
                <a:sym typeface="+mn-ea"/>
              </a:rPr>
              <a:t>环境、遗传与教育的综合效应</a:t>
            </a:r>
            <a:endParaRPr lang="zh-CN" altLang="en-US" sz="2000" b="1">
              <a:solidFill>
                <a:schemeClr val="accent4"/>
              </a:solidFill>
              <a:latin typeface="+mn-ea"/>
              <a:cs typeface="+mn-ea"/>
              <a:sym typeface="+mn-ea"/>
            </a:endParaRPr>
          </a:p>
        </p:txBody>
      </p:sp>
      <p:sp>
        <p:nvSpPr>
          <p:cNvPr id="26" name="矩形 21"/>
          <p:cNvSpPr/>
          <p:nvPr>
            <p:custDataLst>
              <p:tags r:id="rId13"/>
            </p:custDataLst>
          </p:nvPr>
        </p:nvSpPr>
        <p:spPr>
          <a:xfrm>
            <a:off x="1250136" y="5114253"/>
            <a:ext cx="579646" cy="579646"/>
          </a:xfrm>
          <a:prstGeom prst="rect">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p>
            <a:pPr algn="ctr">
              <a:spcBef>
                <a:spcPct val="0"/>
              </a:spcBef>
              <a:spcAft>
                <a:spcPct val="0"/>
              </a:spcAft>
            </a:pPr>
            <a:r>
              <a:rPr lang="en-US" altLang="zh-CN" sz="2400">
                <a:solidFill>
                  <a:schemeClr val="lt1">
                    <a:lumMod val="100000"/>
                  </a:schemeClr>
                </a:solidFill>
                <a:latin typeface="+mn-ea"/>
                <a:cs typeface="+mn-ea"/>
                <a:sym typeface="+mn-ea"/>
              </a:rPr>
              <a:t>04</a:t>
            </a:r>
            <a:endParaRPr lang="en-US" altLang="zh-CN" sz="2400">
              <a:solidFill>
                <a:schemeClr val="lt1">
                  <a:lumMod val="100000"/>
                </a:schemeClr>
              </a:solidFill>
              <a:latin typeface="+mn-ea"/>
              <a:cs typeface="+mn-ea"/>
              <a:sym typeface="+mn-ea"/>
            </a:endParaRPr>
          </a:p>
        </p:txBody>
      </p:sp>
    </p:spTree>
    <p:custDataLst>
      <p:tags r:id="rId1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5404485" y="626745"/>
            <a:ext cx="6163310" cy="441960"/>
          </a:xfrm>
        </p:spPr>
        <p:txBody>
          <a:bodyPr>
            <a:noAutofit/>
          </a:bodyPr>
          <a:lstStyle/>
          <a:p>
            <a:pPr algn="l"/>
            <a:r>
              <a:rPr lang="zh-CN" altLang="en-US" sz="2800">
                <a:solidFill>
                  <a:schemeClr val="accent6">
                    <a:lumMod val="75000"/>
                  </a:schemeClr>
                </a:solidFill>
              </a:rPr>
              <a:t>（三）教育因素</a:t>
            </a:r>
            <a:endParaRPr lang="zh-CN" altLang="en-US" sz="2800">
              <a:solidFill>
                <a:schemeClr val="accent6">
                  <a:lumMod val="75000"/>
                </a:schemeClr>
              </a:solidFill>
            </a:endParaRPr>
          </a:p>
        </p:txBody>
      </p:sp>
      <p:pic>
        <p:nvPicPr>
          <p:cNvPr id="5" name="图片 4" descr="/data/temp/6d79e5a3-85fa-49e2-8829-6fadb5e1263b/5df876eb-a5ba-11f0-afba-129534aa6a7d.jpg@base@tag=imgScale&amp;m=1&amp;w=1483&amp;h=1904&amp;q=955df876eb-a5ba-11f0-afba-129534aa6a7d"/>
          <p:cNvPicPr>
            <a:picLocks noChangeAspect="1"/>
          </p:cNvPicPr>
          <p:nvPr>
            <p:custDataLst>
              <p:tags r:id="rId2"/>
            </p:custDataLst>
          </p:nvPr>
        </p:nvPicPr>
        <p:blipFill>
          <a:blip r:embed="rId3"/>
          <a:srcRect t="6579" b="4638"/>
          <a:stretch>
            <a:fillRect/>
          </a:stretch>
        </p:blipFill>
        <p:spPr>
          <a:xfrm>
            <a:off x="0" y="0"/>
            <a:ext cx="5343525" cy="6858000"/>
          </a:xfrm>
          <a:prstGeom prst="rect">
            <a:avLst/>
          </a:prstGeom>
          <a:solidFill>
            <a:schemeClr val="accent1"/>
          </a:solidFill>
          <a:ln>
            <a:solidFill>
              <a:schemeClr val="accent1">
                <a:alpha val="20000"/>
              </a:schemeClr>
            </a:solidFill>
          </a:ln>
        </p:spPr>
      </p:pic>
      <p:sp>
        <p:nvSpPr>
          <p:cNvPr id="8" name="矩形: 圆角 25"/>
          <p:cNvSpPr/>
          <p:nvPr>
            <p:custDataLst>
              <p:tags r:id="rId4"/>
            </p:custDataLst>
          </p:nvPr>
        </p:nvSpPr>
        <p:spPr>
          <a:xfrm>
            <a:off x="4563678" y="3873698"/>
            <a:ext cx="7004184" cy="981842"/>
          </a:xfrm>
          <a:prstGeom prst="roundRect">
            <a:avLst>
              <a:gd name="adj" fmla="val 11535"/>
            </a:avLst>
          </a:prstGeom>
          <a:solidFill>
            <a:srgbClr val="FFFFFF"/>
          </a:solidFill>
          <a:ln w="3175" cap="flat" cmpd="sng" algn="ctr">
            <a:solidFill>
              <a:schemeClr val="accent3">
                <a:alpha val="20000"/>
              </a:schemeClr>
            </a:solidFill>
            <a:prstDash val="solid"/>
            <a:round/>
            <a:headEnd type="none" w="med" len="med"/>
            <a:tailEnd type="none" w="med" len="med"/>
          </a:ln>
          <a:effectLst>
            <a:outerShdw blurRad="508000" dist="76200" dir="5399999" algn="bl" rotWithShape="0">
              <a:schemeClr val="accent3">
                <a:alpha val="20000"/>
              </a:schemeClr>
            </a:outerShdw>
          </a:effectLst>
        </p:spPr>
        <p:txBody>
          <a:bodyPr lIns="0" rIns="0" rtlCol="0" anchor="ctr">
            <a:noAutofit/>
          </a:bodyPr>
          <a:p>
            <a:pPr algn="ctr"/>
            <a:endParaRPr lang="zh-CN" altLang="en-US">
              <a:solidFill>
                <a:srgbClr val="FFFFFF"/>
              </a:solidFill>
            </a:endParaRPr>
          </a:p>
        </p:txBody>
      </p:sp>
      <p:sp>
        <p:nvSpPr>
          <p:cNvPr id="29" name="矩形: 圆角 25"/>
          <p:cNvSpPr/>
          <p:nvPr>
            <p:custDataLst>
              <p:tags r:id="rId5"/>
            </p:custDataLst>
          </p:nvPr>
        </p:nvSpPr>
        <p:spPr>
          <a:xfrm>
            <a:off x="4563678" y="2685086"/>
            <a:ext cx="7004184" cy="981842"/>
          </a:xfrm>
          <a:prstGeom prst="roundRect">
            <a:avLst>
              <a:gd name="adj" fmla="val 11535"/>
            </a:avLst>
          </a:prstGeom>
          <a:solidFill>
            <a:srgbClr val="FFFFFF"/>
          </a:solidFill>
          <a:ln w="3175" cap="flat" cmpd="sng" algn="ctr">
            <a:solidFill>
              <a:schemeClr val="accent2">
                <a:alpha val="20000"/>
              </a:schemeClr>
            </a:solidFill>
            <a:prstDash val="solid"/>
            <a:round/>
            <a:headEnd type="none" w="med" len="med"/>
            <a:tailEnd type="none" w="med" len="med"/>
          </a:ln>
          <a:effectLst>
            <a:outerShdw blurRad="508000" dist="76200" dir="5399999" algn="bl" rotWithShape="0">
              <a:schemeClr val="accent2">
                <a:alpha val="20000"/>
              </a:schemeClr>
            </a:outerShdw>
          </a:effectLst>
        </p:spPr>
        <p:txBody>
          <a:bodyPr lIns="0" rIns="0" rtlCol="0" anchor="ctr">
            <a:noAutofit/>
          </a:bodyPr>
          <a:p>
            <a:pPr algn="ctr"/>
            <a:endParaRPr lang="zh-CN" altLang="en-US">
              <a:solidFill>
                <a:srgbClr val="FFFFFF"/>
              </a:solidFill>
            </a:endParaRPr>
          </a:p>
        </p:txBody>
      </p:sp>
      <p:sp>
        <p:nvSpPr>
          <p:cNvPr id="34" name="矩形: 圆角 25"/>
          <p:cNvSpPr/>
          <p:nvPr>
            <p:custDataLst>
              <p:tags r:id="rId6"/>
            </p:custDataLst>
          </p:nvPr>
        </p:nvSpPr>
        <p:spPr>
          <a:xfrm>
            <a:off x="4563678" y="1496474"/>
            <a:ext cx="7004184" cy="981842"/>
          </a:xfrm>
          <a:prstGeom prst="roundRect">
            <a:avLst>
              <a:gd name="adj" fmla="val 11535"/>
            </a:avLst>
          </a:prstGeom>
          <a:solidFill>
            <a:srgbClr val="FFFFFF"/>
          </a:solidFill>
          <a:ln w="3175" cap="flat" cmpd="sng" algn="ctr">
            <a:solidFill>
              <a:schemeClr val="accent1">
                <a:alpha val="20000"/>
              </a:schemeClr>
            </a:solidFill>
            <a:prstDash val="solid"/>
            <a:round/>
            <a:headEnd type="none" w="med" len="med"/>
            <a:tailEnd type="none" w="med" len="med"/>
          </a:ln>
          <a:effectLst>
            <a:outerShdw blurRad="508000" dist="76200" dir="5399999" algn="bl" rotWithShape="0">
              <a:schemeClr val="accent1">
                <a:alpha val="20000"/>
              </a:schemeClr>
            </a:outerShdw>
          </a:effectLst>
        </p:spPr>
        <p:txBody>
          <a:bodyPr lIns="0" rIns="0" rtlCol="0" anchor="ctr">
            <a:noAutofit/>
          </a:bodyPr>
          <a:p>
            <a:pPr algn="ctr"/>
            <a:endParaRPr lang="zh-CN" altLang="en-US">
              <a:solidFill>
                <a:srgbClr val="FFFFFF"/>
              </a:solidFill>
            </a:endParaRPr>
          </a:p>
        </p:txBody>
      </p:sp>
      <p:sp>
        <p:nvSpPr>
          <p:cNvPr id="39" name="矩形: 圆角 25"/>
          <p:cNvSpPr/>
          <p:nvPr>
            <p:custDataLst>
              <p:tags r:id="rId7"/>
            </p:custDataLst>
          </p:nvPr>
        </p:nvSpPr>
        <p:spPr>
          <a:xfrm>
            <a:off x="4563678" y="5062310"/>
            <a:ext cx="7004184" cy="981842"/>
          </a:xfrm>
          <a:prstGeom prst="roundRect">
            <a:avLst>
              <a:gd name="adj" fmla="val 11535"/>
            </a:avLst>
          </a:prstGeom>
          <a:solidFill>
            <a:srgbClr val="FFFFFF"/>
          </a:solidFill>
          <a:ln w="3175" cap="flat" cmpd="sng" algn="ctr">
            <a:solidFill>
              <a:schemeClr val="accent4">
                <a:alpha val="20000"/>
              </a:schemeClr>
            </a:solidFill>
            <a:prstDash val="solid"/>
            <a:round/>
            <a:headEnd type="none" w="med" len="med"/>
            <a:tailEnd type="none" w="med" len="med"/>
          </a:ln>
          <a:effectLst>
            <a:outerShdw blurRad="508000" dist="76200" dir="5399999" algn="bl" rotWithShape="0">
              <a:schemeClr val="accent4">
                <a:alpha val="20000"/>
              </a:schemeClr>
            </a:outerShdw>
          </a:effectLst>
        </p:spPr>
        <p:txBody>
          <a:bodyPr lIns="0" rIns="0" rtlCol="0" anchor="ctr">
            <a:noAutofit/>
          </a:bodyPr>
          <a:p>
            <a:pPr algn="ctr"/>
            <a:endParaRPr lang="zh-CN" altLang="en-US">
              <a:solidFill>
                <a:srgbClr val="FFFFFF"/>
              </a:solidFill>
            </a:endParaRPr>
          </a:p>
        </p:txBody>
      </p:sp>
      <p:sp>
        <p:nvSpPr>
          <p:cNvPr id="9" name="椭圆 6"/>
          <p:cNvSpPr/>
          <p:nvPr>
            <p:custDataLst>
              <p:tags r:id="rId8"/>
            </p:custDataLst>
          </p:nvPr>
        </p:nvSpPr>
        <p:spPr>
          <a:xfrm>
            <a:off x="4819921" y="4095056"/>
            <a:ext cx="539125" cy="539125"/>
          </a:xfrm>
          <a:prstGeom prst="ellipse">
            <a:avLst/>
          </a:prstGeom>
          <a:gradFill>
            <a:gsLst>
              <a:gs pos="0">
                <a:schemeClr val="accent3">
                  <a:alpha val="100000"/>
                </a:schemeClr>
              </a:gs>
              <a:gs pos="100000">
                <a:schemeClr val="accent3">
                  <a:lumMod val="75000"/>
                  <a:alpha val="100000"/>
                </a:schemeClr>
              </a:gs>
            </a:gsLst>
            <a:lin ang="7686814" scaled="0"/>
          </a:gradFill>
          <a:ln w="25400">
            <a:noFill/>
          </a:ln>
          <a:effectLst>
            <a:outerShdw blurRad="254000" dist="76200" dir="5399998" algn="ctr" rotWithShape="0">
              <a:schemeClr val="accent3">
                <a:alpha val="25000"/>
              </a:scheme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none" lIns="0" tIns="0" rIns="0" bIns="0" numCol="1" spcCol="0" rtlCol="0" fromWordArt="0" anchor="ctr" anchorCtr="0" forceAA="0" compatLnSpc="1">
            <a:normAutofit/>
          </a:bodyPr>
          <a:p>
            <a:pPr lvl="0" algn="ctr">
              <a:buClrTx/>
              <a:buSzTx/>
              <a:buFontTx/>
            </a:pPr>
            <a:r>
              <a:rPr lang="en-US" altLang="zh-CN" sz="2000" b="1" dirty="0">
                <a:solidFill>
                  <a:srgbClr val="FFFFFF"/>
                </a:solidFill>
                <a:latin typeface="+mn-ea"/>
                <a:cs typeface="+mn-ea"/>
                <a:sym typeface="+mn-ea"/>
              </a:rPr>
              <a:t>03</a:t>
            </a:r>
            <a:endParaRPr lang="en-US" altLang="zh-CN" sz="2000" b="1" dirty="0">
              <a:solidFill>
                <a:srgbClr val="FFFFFF"/>
              </a:solidFill>
              <a:latin typeface="+mn-ea"/>
              <a:cs typeface="+mn-ea"/>
              <a:sym typeface="+mn-ea"/>
            </a:endParaRPr>
          </a:p>
        </p:txBody>
      </p:sp>
      <p:sp>
        <p:nvSpPr>
          <p:cNvPr id="10" name="矩形 1"/>
          <p:cNvSpPr/>
          <p:nvPr>
            <p:custDataLst>
              <p:tags r:id="rId9"/>
            </p:custDataLst>
          </p:nvPr>
        </p:nvSpPr>
        <p:spPr>
          <a:xfrm>
            <a:off x="5619094" y="4253622"/>
            <a:ext cx="5487023" cy="495995"/>
          </a:xfrm>
          <a:prstGeom prst="rect">
            <a:avLst/>
          </a:prstGeom>
          <a:noFill/>
        </p:spPr>
        <p:txBody>
          <a:bodyPr wrap="square" lIns="0" tIns="0" rIns="0" bIns="0" rtlCol="0" anchor="t">
            <a:noAutofit/>
          </a:bodyPr>
          <a:p>
            <a:pPr indent="0" fontAlgn="auto">
              <a:lnSpc>
                <a:spcPct val="125000"/>
              </a:lnSpc>
              <a:spcBef>
                <a:spcPct val="0"/>
              </a:spcBef>
              <a:spcAft>
                <a:spcPct val="0"/>
              </a:spcAft>
            </a:pPr>
            <a:r>
              <a:rPr lang="zh-CN" altLang="en-US" sz="1600" dirty="0">
                <a:solidFill>
                  <a:srgbClr val="262626"/>
                </a:solidFill>
                <a:latin typeface="+mn-ea"/>
                <a:cs typeface="+mn-ea"/>
                <a:sym typeface="+mn-ea"/>
              </a:rPr>
              <a:t>学校教育提供丰富的社交机会，使学生学会理解、尊重与合作，促进了情感智力与社交技能的发展。</a:t>
            </a:r>
            <a:endParaRPr lang="zh-CN" altLang="en-US" sz="1600" dirty="0">
              <a:solidFill>
                <a:srgbClr val="262626"/>
              </a:solidFill>
              <a:latin typeface="+mn-ea"/>
              <a:cs typeface="+mn-ea"/>
              <a:sym typeface="+mn-ea"/>
            </a:endParaRPr>
          </a:p>
        </p:txBody>
      </p:sp>
      <p:sp>
        <p:nvSpPr>
          <p:cNvPr id="11" name="矩形 2"/>
          <p:cNvSpPr/>
          <p:nvPr>
            <p:custDataLst>
              <p:tags r:id="rId10"/>
            </p:custDataLst>
          </p:nvPr>
        </p:nvSpPr>
        <p:spPr>
          <a:xfrm>
            <a:off x="5619094" y="3958689"/>
            <a:ext cx="5487023" cy="275905"/>
          </a:xfrm>
          <a:prstGeom prst="rect">
            <a:avLst/>
          </a:prstGeom>
          <a:noFill/>
        </p:spPr>
        <p:txBody>
          <a:bodyPr wrap="square" lIns="0" tIns="0" rIns="0" bIns="0" rtlCol="0" anchor="b">
            <a:noAutofit/>
          </a:bodyPr>
          <a:p>
            <a:pPr>
              <a:spcBef>
                <a:spcPct val="0"/>
              </a:spcBef>
              <a:spcAft>
                <a:spcPct val="0"/>
              </a:spcAft>
            </a:pPr>
            <a:r>
              <a:rPr lang="zh-CN" altLang="en-US" sz="1600" b="1" dirty="0">
                <a:solidFill>
                  <a:srgbClr val="262626"/>
                </a:solidFill>
                <a:latin typeface="+mn-ea"/>
                <a:cs typeface="+mn-ea"/>
              </a:rPr>
              <a:t>教育与社交机会的提供</a:t>
            </a:r>
            <a:endParaRPr lang="zh-CN" altLang="en-US" sz="1600" b="1" dirty="0">
              <a:solidFill>
                <a:srgbClr val="262626"/>
              </a:solidFill>
              <a:latin typeface="+mn-ea"/>
              <a:cs typeface="+mn-ea"/>
            </a:endParaRPr>
          </a:p>
        </p:txBody>
      </p:sp>
      <p:sp>
        <p:nvSpPr>
          <p:cNvPr id="30" name="椭圆 29"/>
          <p:cNvSpPr/>
          <p:nvPr>
            <p:custDataLst>
              <p:tags r:id="rId11"/>
            </p:custDataLst>
          </p:nvPr>
        </p:nvSpPr>
        <p:spPr>
          <a:xfrm>
            <a:off x="4819921" y="2906444"/>
            <a:ext cx="539125" cy="539125"/>
          </a:xfrm>
          <a:prstGeom prst="ellipse">
            <a:avLst/>
          </a:prstGeom>
          <a:gradFill>
            <a:gsLst>
              <a:gs pos="0">
                <a:schemeClr val="accent2">
                  <a:alpha val="100000"/>
                </a:schemeClr>
              </a:gs>
              <a:gs pos="100000">
                <a:schemeClr val="accent2">
                  <a:lumMod val="75000"/>
                  <a:alpha val="100000"/>
                </a:schemeClr>
              </a:gs>
            </a:gsLst>
            <a:lin ang="7686814" scaled="0"/>
          </a:gradFill>
          <a:ln w="25400">
            <a:noFill/>
          </a:ln>
          <a:effectLst>
            <a:outerShdw blurRad="254000" dist="76200" dir="5399998" algn="ctr" rotWithShape="0">
              <a:schemeClr val="accent2">
                <a:alpha val="25000"/>
              </a:scheme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none" lIns="0" tIns="0" rIns="0" bIns="0" numCol="1" spcCol="0" rtlCol="0" fromWordArt="0" anchor="ctr" anchorCtr="0" forceAA="0" compatLnSpc="1">
            <a:normAutofit/>
          </a:bodyPr>
          <a:p>
            <a:pPr lvl="0" algn="ctr">
              <a:buClrTx/>
              <a:buSzTx/>
              <a:buFontTx/>
            </a:pPr>
            <a:r>
              <a:rPr lang="en-US" altLang="zh-CN" sz="2000" b="1" dirty="0">
                <a:solidFill>
                  <a:srgbClr val="FFFFFF"/>
                </a:solidFill>
                <a:latin typeface="+mn-ea"/>
                <a:cs typeface="+mn-ea"/>
                <a:sym typeface="+mn-ea"/>
              </a:rPr>
              <a:t>02</a:t>
            </a:r>
            <a:endParaRPr lang="en-US" altLang="zh-CN" sz="2000" b="1" dirty="0">
              <a:solidFill>
                <a:srgbClr val="FFFFFF"/>
              </a:solidFill>
              <a:latin typeface="+mn-ea"/>
              <a:cs typeface="+mn-ea"/>
              <a:sym typeface="+mn-ea"/>
            </a:endParaRPr>
          </a:p>
        </p:txBody>
      </p:sp>
      <p:sp>
        <p:nvSpPr>
          <p:cNvPr id="31" name="矩形 30"/>
          <p:cNvSpPr/>
          <p:nvPr>
            <p:custDataLst>
              <p:tags r:id="rId12"/>
            </p:custDataLst>
          </p:nvPr>
        </p:nvSpPr>
        <p:spPr>
          <a:xfrm>
            <a:off x="5619094" y="3065010"/>
            <a:ext cx="5487023" cy="495995"/>
          </a:xfrm>
          <a:prstGeom prst="rect">
            <a:avLst/>
          </a:prstGeom>
          <a:noFill/>
        </p:spPr>
        <p:txBody>
          <a:bodyPr wrap="square" lIns="0" tIns="0" rIns="0" bIns="0" rtlCol="0" anchor="t">
            <a:noAutofit/>
          </a:bodyPr>
          <a:p>
            <a:pPr indent="0" fontAlgn="auto">
              <a:lnSpc>
                <a:spcPct val="125000"/>
              </a:lnSpc>
              <a:spcBef>
                <a:spcPct val="0"/>
              </a:spcBef>
              <a:spcAft>
                <a:spcPct val="0"/>
              </a:spcAft>
            </a:pPr>
            <a:r>
              <a:rPr lang="zh-CN" altLang="en-US" sz="1600" dirty="0">
                <a:solidFill>
                  <a:srgbClr val="262626"/>
                </a:solidFill>
                <a:latin typeface="+mn-ea"/>
                <a:cs typeface="+mn-ea"/>
                <a:sym typeface="+mn-ea"/>
              </a:rPr>
              <a:t>教育活动深刻影响学生价值观的形成、思维方式及行为习惯的养成，是劳动者人格成熟与完善的重要途径。</a:t>
            </a:r>
            <a:endParaRPr lang="zh-CN" altLang="en-US" sz="1600" dirty="0">
              <a:solidFill>
                <a:srgbClr val="262626"/>
              </a:solidFill>
              <a:latin typeface="+mn-ea"/>
              <a:cs typeface="+mn-ea"/>
              <a:sym typeface="+mn-ea"/>
            </a:endParaRPr>
          </a:p>
        </p:txBody>
      </p:sp>
      <p:sp>
        <p:nvSpPr>
          <p:cNvPr id="32" name="矩形 31"/>
          <p:cNvSpPr/>
          <p:nvPr>
            <p:custDataLst>
              <p:tags r:id="rId13"/>
            </p:custDataLst>
          </p:nvPr>
        </p:nvSpPr>
        <p:spPr>
          <a:xfrm>
            <a:off x="5619094" y="2770077"/>
            <a:ext cx="5487023" cy="275905"/>
          </a:xfrm>
          <a:prstGeom prst="rect">
            <a:avLst/>
          </a:prstGeom>
          <a:noFill/>
        </p:spPr>
        <p:txBody>
          <a:bodyPr wrap="square" lIns="0" tIns="0" rIns="0" bIns="0" rtlCol="0" anchor="b">
            <a:noAutofit/>
          </a:bodyPr>
          <a:p>
            <a:pPr>
              <a:spcBef>
                <a:spcPct val="0"/>
              </a:spcBef>
              <a:spcAft>
                <a:spcPct val="0"/>
              </a:spcAft>
            </a:pPr>
            <a:r>
              <a:rPr lang="zh-CN" altLang="en-US" sz="1600" b="1" dirty="0">
                <a:solidFill>
                  <a:srgbClr val="262626"/>
                </a:solidFill>
                <a:latin typeface="+mn-ea"/>
                <a:cs typeface="+mn-ea"/>
              </a:rPr>
              <a:t>教育对价值观与思维方式的影响</a:t>
            </a:r>
            <a:endParaRPr lang="zh-CN" altLang="en-US" sz="1600" b="1" dirty="0">
              <a:solidFill>
                <a:srgbClr val="262626"/>
              </a:solidFill>
              <a:latin typeface="+mn-ea"/>
              <a:cs typeface="+mn-ea"/>
            </a:endParaRPr>
          </a:p>
        </p:txBody>
      </p:sp>
      <p:sp>
        <p:nvSpPr>
          <p:cNvPr id="35" name="椭圆 34"/>
          <p:cNvSpPr/>
          <p:nvPr>
            <p:custDataLst>
              <p:tags r:id="rId14"/>
            </p:custDataLst>
          </p:nvPr>
        </p:nvSpPr>
        <p:spPr>
          <a:xfrm>
            <a:off x="4819921" y="1717832"/>
            <a:ext cx="539125" cy="539125"/>
          </a:xfrm>
          <a:prstGeom prst="ellipse">
            <a:avLst/>
          </a:prstGeom>
          <a:gradFill>
            <a:gsLst>
              <a:gs pos="0">
                <a:schemeClr val="accent1">
                  <a:alpha val="100000"/>
                </a:schemeClr>
              </a:gs>
              <a:gs pos="100000">
                <a:schemeClr val="accent1">
                  <a:lumMod val="75000"/>
                  <a:alpha val="100000"/>
                </a:schemeClr>
              </a:gs>
            </a:gsLst>
            <a:lin ang="7686814" scaled="0"/>
          </a:gradFill>
          <a:ln w="25400">
            <a:noFill/>
          </a:ln>
          <a:effectLst>
            <a:outerShdw blurRad="254000" dist="76200" dir="5399998" algn="ctr" rotWithShape="0">
              <a:schemeClr val="accent1">
                <a:alpha val="25000"/>
              </a:scheme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none" lIns="0" tIns="0" rIns="0" bIns="0" numCol="1" spcCol="0" rtlCol="0" fromWordArt="0" anchor="ctr" anchorCtr="0" forceAA="0" compatLnSpc="1">
            <a:normAutofit/>
          </a:bodyPr>
          <a:p>
            <a:pPr lvl="0" algn="ctr">
              <a:buClrTx/>
              <a:buSzTx/>
              <a:buFontTx/>
            </a:pPr>
            <a:r>
              <a:rPr lang="en-US" altLang="zh-CN" sz="2000" b="1" dirty="0">
                <a:solidFill>
                  <a:srgbClr val="FFFFFF"/>
                </a:solidFill>
                <a:latin typeface="+mn-ea"/>
                <a:cs typeface="+mn-ea"/>
                <a:sym typeface="+mn-ea"/>
              </a:rPr>
              <a:t>01</a:t>
            </a:r>
            <a:endParaRPr lang="en-US" altLang="zh-CN" sz="2000" b="1" dirty="0">
              <a:solidFill>
                <a:srgbClr val="FFFFFF"/>
              </a:solidFill>
              <a:latin typeface="+mn-ea"/>
              <a:cs typeface="+mn-ea"/>
              <a:sym typeface="+mn-ea"/>
            </a:endParaRPr>
          </a:p>
        </p:txBody>
      </p:sp>
      <p:sp>
        <p:nvSpPr>
          <p:cNvPr id="36" name="矩形 35"/>
          <p:cNvSpPr/>
          <p:nvPr>
            <p:custDataLst>
              <p:tags r:id="rId15"/>
            </p:custDataLst>
          </p:nvPr>
        </p:nvSpPr>
        <p:spPr>
          <a:xfrm>
            <a:off x="5619094" y="1876398"/>
            <a:ext cx="5487023" cy="495995"/>
          </a:xfrm>
          <a:prstGeom prst="rect">
            <a:avLst/>
          </a:prstGeom>
          <a:noFill/>
        </p:spPr>
        <p:txBody>
          <a:bodyPr wrap="square" lIns="0" tIns="0" rIns="0" bIns="0" rtlCol="0" anchor="t">
            <a:noAutofit/>
          </a:bodyPr>
          <a:p>
            <a:pPr indent="0" fontAlgn="auto">
              <a:lnSpc>
                <a:spcPct val="125000"/>
              </a:lnSpc>
              <a:spcBef>
                <a:spcPct val="0"/>
              </a:spcBef>
              <a:spcAft>
                <a:spcPct val="0"/>
              </a:spcAft>
            </a:pPr>
            <a:r>
              <a:rPr lang="zh-CN" altLang="en-US" sz="1600" dirty="0">
                <a:solidFill>
                  <a:srgbClr val="262626"/>
                </a:solidFill>
                <a:latin typeface="+mn-ea"/>
                <a:cs typeface="+mn-ea"/>
                <a:sym typeface="+mn-ea"/>
              </a:rPr>
              <a:t>学校教育通过有目的、有计划的活动系统地传授知识与技能，对劳动者人格发展具有深远影响。</a:t>
            </a:r>
            <a:endParaRPr lang="zh-CN" altLang="en-US" sz="1600" dirty="0">
              <a:solidFill>
                <a:srgbClr val="262626"/>
              </a:solidFill>
              <a:latin typeface="+mn-ea"/>
              <a:cs typeface="+mn-ea"/>
              <a:sym typeface="+mn-ea"/>
            </a:endParaRPr>
          </a:p>
        </p:txBody>
      </p:sp>
      <p:sp>
        <p:nvSpPr>
          <p:cNvPr id="37" name="矩形 36"/>
          <p:cNvSpPr/>
          <p:nvPr>
            <p:custDataLst>
              <p:tags r:id="rId16"/>
            </p:custDataLst>
          </p:nvPr>
        </p:nvSpPr>
        <p:spPr>
          <a:xfrm>
            <a:off x="5619094" y="1581465"/>
            <a:ext cx="5487023" cy="275905"/>
          </a:xfrm>
          <a:prstGeom prst="rect">
            <a:avLst/>
          </a:prstGeom>
          <a:noFill/>
        </p:spPr>
        <p:txBody>
          <a:bodyPr wrap="square" lIns="0" tIns="0" rIns="0" bIns="0" rtlCol="0" anchor="b">
            <a:noAutofit/>
          </a:bodyPr>
          <a:p>
            <a:pPr>
              <a:spcBef>
                <a:spcPct val="0"/>
              </a:spcBef>
              <a:spcAft>
                <a:spcPct val="0"/>
              </a:spcAft>
            </a:pPr>
            <a:r>
              <a:rPr lang="zh-CN" altLang="en-US" sz="1600" b="1" dirty="0">
                <a:solidFill>
                  <a:srgbClr val="262626"/>
                </a:solidFill>
                <a:latin typeface="+mn-ea"/>
                <a:cs typeface="+mn-ea"/>
              </a:rPr>
              <a:t>学校教育对知识技能的传授</a:t>
            </a:r>
            <a:endParaRPr lang="zh-CN" altLang="en-US" sz="1600" b="1" dirty="0">
              <a:solidFill>
                <a:srgbClr val="262626"/>
              </a:solidFill>
              <a:latin typeface="+mn-ea"/>
              <a:cs typeface="+mn-ea"/>
            </a:endParaRPr>
          </a:p>
        </p:txBody>
      </p:sp>
      <p:sp>
        <p:nvSpPr>
          <p:cNvPr id="40" name="椭圆 39"/>
          <p:cNvSpPr/>
          <p:nvPr>
            <p:custDataLst>
              <p:tags r:id="rId17"/>
            </p:custDataLst>
          </p:nvPr>
        </p:nvSpPr>
        <p:spPr>
          <a:xfrm>
            <a:off x="4819921" y="5283668"/>
            <a:ext cx="539125" cy="539125"/>
          </a:xfrm>
          <a:prstGeom prst="ellipse">
            <a:avLst/>
          </a:prstGeom>
          <a:gradFill>
            <a:gsLst>
              <a:gs pos="0">
                <a:schemeClr val="accent4">
                  <a:alpha val="100000"/>
                </a:schemeClr>
              </a:gs>
              <a:gs pos="100000">
                <a:schemeClr val="accent4">
                  <a:lumMod val="75000"/>
                  <a:alpha val="100000"/>
                </a:schemeClr>
              </a:gs>
            </a:gsLst>
            <a:lin ang="7686814" scaled="0"/>
          </a:gradFill>
          <a:ln w="25400">
            <a:noFill/>
          </a:ln>
          <a:effectLst>
            <a:outerShdw blurRad="254000" dist="76200" dir="5399998" algn="ctr" rotWithShape="0">
              <a:schemeClr val="accent4">
                <a:alpha val="25000"/>
              </a:scheme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none" lIns="0" tIns="0" rIns="0" bIns="0" numCol="1" spcCol="0" rtlCol="0" fromWordArt="0" anchor="ctr" anchorCtr="0" forceAA="0" compatLnSpc="1">
            <a:normAutofit/>
          </a:bodyPr>
          <a:p>
            <a:pPr lvl="0" algn="ctr">
              <a:buClrTx/>
              <a:buSzTx/>
              <a:buFontTx/>
            </a:pPr>
            <a:r>
              <a:rPr lang="en-US" altLang="zh-CN" sz="2000" b="1" dirty="0">
                <a:solidFill>
                  <a:srgbClr val="FFFFFF"/>
                </a:solidFill>
                <a:latin typeface="+mn-ea"/>
                <a:cs typeface="+mn-ea"/>
                <a:sym typeface="+mn-ea"/>
              </a:rPr>
              <a:t>04</a:t>
            </a:r>
            <a:endParaRPr lang="en-US" altLang="zh-CN" sz="2000" b="1" dirty="0">
              <a:solidFill>
                <a:srgbClr val="FFFFFF"/>
              </a:solidFill>
              <a:latin typeface="+mn-ea"/>
              <a:cs typeface="+mn-ea"/>
              <a:sym typeface="+mn-ea"/>
            </a:endParaRPr>
          </a:p>
        </p:txBody>
      </p:sp>
      <p:sp>
        <p:nvSpPr>
          <p:cNvPr id="41" name="矩形 40"/>
          <p:cNvSpPr/>
          <p:nvPr>
            <p:custDataLst>
              <p:tags r:id="rId18"/>
            </p:custDataLst>
          </p:nvPr>
        </p:nvSpPr>
        <p:spPr>
          <a:xfrm>
            <a:off x="5619094" y="5442234"/>
            <a:ext cx="5487023" cy="495995"/>
          </a:xfrm>
          <a:prstGeom prst="rect">
            <a:avLst/>
          </a:prstGeom>
          <a:noFill/>
        </p:spPr>
        <p:txBody>
          <a:bodyPr wrap="square" lIns="0" tIns="0" rIns="0" bIns="0" rtlCol="0" anchor="t">
            <a:noAutofit/>
          </a:bodyPr>
          <a:p>
            <a:pPr indent="0" fontAlgn="auto">
              <a:lnSpc>
                <a:spcPct val="125000"/>
              </a:lnSpc>
              <a:spcBef>
                <a:spcPct val="0"/>
              </a:spcBef>
              <a:spcAft>
                <a:spcPct val="0"/>
              </a:spcAft>
            </a:pPr>
            <a:r>
              <a:rPr lang="zh-CN" altLang="en-US" sz="1600" dirty="0">
                <a:solidFill>
                  <a:srgbClr val="262626"/>
                </a:solidFill>
                <a:latin typeface="+mn-ea"/>
                <a:cs typeface="+mn-ea"/>
                <a:sym typeface="+mn-ea"/>
              </a:rPr>
              <a:t>教育不仅传授知识技能，还通过社交机会促进学生情感智力与社交技能的发展，为劳动者获取职业竞争力打下基础。</a:t>
            </a:r>
            <a:endParaRPr lang="zh-CN" altLang="en-US" sz="1600" dirty="0">
              <a:solidFill>
                <a:srgbClr val="262626"/>
              </a:solidFill>
              <a:latin typeface="+mn-ea"/>
              <a:cs typeface="+mn-ea"/>
              <a:sym typeface="+mn-ea"/>
            </a:endParaRPr>
          </a:p>
        </p:txBody>
      </p:sp>
      <p:sp>
        <p:nvSpPr>
          <p:cNvPr id="42" name="矩形 41"/>
          <p:cNvSpPr/>
          <p:nvPr>
            <p:custDataLst>
              <p:tags r:id="rId19"/>
            </p:custDataLst>
          </p:nvPr>
        </p:nvSpPr>
        <p:spPr>
          <a:xfrm>
            <a:off x="5619094" y="5147301"/>
            <a:ext cx="5487023" cy="275905"/>
          </a:xfrm>
          <a:prstGeom prst="rect">
            <a:avLst/>
          </a:prstGeom>
          <a:noFill/>
        </p:spPr>
        <p:txBody>
          <a:bodyPr wrap="square" lIns="0" tIns="0" rIns="0" bIns="0" rtlCol="0" anchor="b">
            <a:noAutofit/>
          </a:bodyPr>
          <a:p>
            <a:pPr>
              <a:spcBef>
                <a:spcPct val="0"/>
              </a:spcBef>
              <a:spcAft>
                <a:spcPct val="0"/>
              </a:spcAft>
            </a:pPr>
            <a:r>
              <a:rPr lang="zh-CN" altLang="en-US" sz="1600" b="1" dirty="0">
                <a:solidFill>
                  <a:srgbClr val="262626"/>
                </a:solidFill>
                <a:latin typeface="+mn-ea"/>
                <a:cs typeface="+mn-ea"/>
              </a:rPr>
              <a:t>教育对情感智力与社交技能的促进</a:t>
            </a:r>
            <a:endParaRPr lang="zh-CN" altLang="en-US" sz="1600" b="1" dirty="0">
              <a:solidFill>
                <a:srgbClr val="262626"/>
              </a:solidFill>
              <a:latin typeface="+mn-ea"/>
              <a:cs typeface="+mn-ea"/>
            </a:endParaRPr>
          </a:p>
        </p:txBody>
      </p:sp>
    </p:spTree>
    <p:custDataLst>
      <p:tags r:id="rId20"/>
    </p:custDataLst>
  </p:cSld>
  <p:clrMapOvr>
    <a:masterClrMapping/>
  </p:clrMapOvr>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BEAUTIFY_FLAG" val=""/>
</p:tagLst>
</file>

<file path=ppt/tags/tag100.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Lst>
</file>

<file path=ppt/tags/tag1000.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4_1"/>
  <p:tag name="KSO_WM_UNIT_ID" val="diagram20235664_3*l_h_f*1_4_1"/>
  <p:tag name="KSO_WM_TEMPLATE_CATEGORY" val="diagram"/>
  <p:tag name="KSO_WM_TEMPLATE_INDEX" val="20235664"/>
  <p:tag name="KSO_WM_UNIT_LAYERLEVEL" val="1_1_1"/>
  <p:tag name="KSO_WM_TAG_VERSION" val="3.0"/>
  <p:tag name="KSO_WM_UNIT_VALUE" val="111"/>
  <p:tag name="KSO_WM_DIAGRAM_MAX_ITEMCNT" val="4"/>
  <p:tag name="KSO_WM_DIAGRAM_MIN_ITEMCNT" val="2"/>
  <p:tag name="KSO_WM_DIAGRAM_VIRTUALLY_FRAME" val="{&quot;height&quot;:361.59999999999997,&quot;left&quot;:52.65,&quot;top&quot;:105.15000000000005,&quot;width&quot;:497.8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添加正文，文字是您思想的提炼，为了演示发布的良好效果。根据需要可酌情增减文字，以便观者理解您所传达的信息。"/>
  <p:tag name="KSO_WM_UNIT_TEXT_FILL_FORE_SCHEMECOLOR_INDEX" val="1"/>
  <p:tag name="KSO_WM_UNIT_TEXT_FILL_TYPE" val="1"/>
  <p:tag name="KSO_WM_UNIT_USESOURCEFORMAT_APPLY" val="1"/>
</p:tagLst>
</file>

<file path=ppt/tags/tag1001.xml><?xml version="1.0" encoding="utf-8"?>
<p:tagLst xmlns:p="http://schemas.openxmlformats.org/presentationml/2006/main">
  <p:tag name="KSO_WM_SLIDE_ID" val="custom20233314_1"/>
  <p:tag name="KSO_WM_TEMPLATE_SUBCATEGORY" val="0"/>
  <p:tag name="KSO_WM_TEMPLATE_MASTER_TYPE" val="0"/>
  <p:tag name="KSO_WM_TEMPLATE_COLOR_TYPE" val="0"/>
  <p:tag name="KSO_WM_SLIDE_ITEM_CNT" val="3"/>
  <p:tag name="KSO_WM_SLIDE_INDEX" val="1"/>
  <p:tag name="KSO_WM_TAG_VERSION" val="3.0"/>
  <p:tag name="KSO_WM_BEAUTIFY_FLAG" val="#wm#"/>
  <p:tag name="KSO_WM_TEMPLATE_CATEGORY" val="custom"/>
  <p:tag name="KSO_WM_TEMPLATE_INDEX" val="20233314"/>
  <p:tag name="KSO_WM_SLIDE_TYPE" val="text"/>
  <p:tag name="KSO_WM_SLIDE_SUBTYPE" val="picTxt"/>
  <p:tag name="KSO_WM_SLIDE_SIZE" val="408.225*361.6"/>
  <p:tag name="KSO_WM_SLIDE_POSITION" val="47.2*131.8"/>
  <p:tag name="KSO_WM_SLIDE_LAYOUT" val="a_d_l"/>
  <p:tag name="KSO_WM_SLIDE_LAYOUT_CNT" val="1_1_1"/>
  <p:tag name="KSO_WM_SPECIAL_SOURCE" val="bdnull"/>
  <p:tag name="KSO_WM_DIAGRAM_GROUP_CODE" val="l1-1"/>
  <p:tag name="KSO_WM_SLIDE_DIAGTYPE" val="l"/>
  <p:tag name="KSO_WM_SLIDE_SOURCE" val="WPPAIGenerateSlide"/>
</p:tagLst>
</file>

<file path=ppt/tags/tag100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TEXT_TYPE" val="1"/>
  <p:tag name="KSO_WM_UNIT_PRESET_TEXT" val="单击此处添加标题"/>
  <p:tag name="KSO_WM_UNIT_TEXT_FILL_FORE_SCHEMECOLOR_INDEX" val="13"/>
  <p:tag name="KSO_WM_UNIT_TEXT_FILL_TYPE" val="1"/>
  <p:tag name="KSO_WM_UNIT_USESOURCEFORMAT_APPLY" val="1"/>
</p:tagLst>
</file>

<file path=ppt/tags/tag100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70.4470078740158,&quot;left&quot;:70.28590551181102,&quot;top&quot;:119.9,&quot;width&quot;:803.35338582677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1_1"/>
  <p:tag name="KSO_WM_UNIT_ID" val="diagram20233329_3*l_h_a*1_1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100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70.4470078740158,&quot;left&quot;:70.28590551181102,&quot;top&quot;:119.9,&quot;width&quot;:803.35338582677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1_1"/>
  <p:tag name="KSO_WM_UNIT_ID" val="diagram20233329_3*l_h_f*1_1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内容观点。根据需要可酌情增减文字，以便观者准确地理解您传达的思想。"/>
  <p:tag name="KSO_WM_UNIT_TEXT_FILL_FORE_SCHEMECOLOR_INDEX" val="1"/>
  <p:tag name="KSO_WM_UNIT_TEXT_FILL_TYPE" val="1"/>
  <p:tag name="KSO_WM_UNIT_USESOURCEFORMAT_APPLY" val="1"/>
</p:tagLst>
</file>

<file path=ppt/tags/tag1005.xml><?xml version="1.0" encoding="utf-8"?>
<p:tagLst xmlns:p="http://schemas.openxmlformats.org/presentationml/2006/main">
  <p:tag name="KSO_WM_DIAGRAM_VIRTUALLY_FRAME" val="{&quot;height&quot;:370.4470078740158,&quot;left&quot;:70.28590551181102,&quot;top&quot;:119.9,&quot;width&quot;:803.3533858267715}"/>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3329_3*l_h_d*1_1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KSO_WM_UNIT_LINE_FILL_TYPE" val="2"/>
  <p:tag name="KSO_WM_UNIT_USESOURCEFORMAT_APPLY" val="1"/>
</p:tagLst>
</file>

<file path=ppt/tags/tag1006.xml><?xml version="1.0" encoding="utf-8"?>
<p:tagLst xmlns:p="http://schemas.openxmlformats.org/presentationml/2006/main">
  <p:tag name="KSO_WM_DIAGRAM_VIRTUALLY_FRAME" val="{&quot;height&quot;:370.4470078740158,&quot;left&quot;:70.28590551181102,&quot;top&quot;:119.9,&quot;width&quot;:803.3533858267715}"/>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3329_3*l_h_i*1_1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UNIT_TEXT_FILL_FORE_SCHEMECOLOR_INDEX" val="1"/>
  <p:tag name="KSO_WM_UNIT_TEXT_FILL_TYPE" val="1"/>
  <p:tag name="KSO_WM_UNIT_LINE_FILL_TYPE" val="2"/>
  <p:tag name="KSO_WM_UNIT_USESOURCEFORMAT_APPLY" val="1"/>
</p:tagLst>
</file>

<file path=ppt/tags/tag1007.xml><?xml version="1.0" encoding="utf-8"?>
<p:tagLst xmlns:p="http://schemas.openxmlformats.org/presentationml/2006/main">
  <p:tag name="KSO_WM_DIAGRAM_VIRTUALLY_FRAME" val="{&quot;height&quot;:370.4470078740158,&quot;left&quot;:70.28590551181102,&quot;top&quot;:119.9,&quot;width&quot;:803.3533858267715}"/>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3329_3*l_h_d*1_2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6"/>
  <p:tag name="MH_PIC_SOURCE_TYPE" val="generate_slide_ai*{&quot;ai_type&quot;:&quot;generate_single_page&quot;,&quot;id&quot;:&quot;{\&quot;id\&quot;:\&quot;VCG41N875258846\&quot;,\&quot;product_name\&quot;:\&quot;\&quot;,\&quot;intention_code\&quot;:\&quot;\&quot;}&quot;}*gallery_gallery_ai_v2.1.6_ONLINE*5334f71f71b29bbd94e578d2654e03cd-slide-0"/>
  <p:tag name="KSO_WM_UNIT_LINE_FILL_TYPE" val="2"/>
  <p:tag name="KSO_WM_UNIT_USESOURCEFORMAT_APPLY" val="1"/>
</p:tagLst>
</file>

<file path=ppt/tags/tag1008.xml><?xml version="1.0" encoding="utf-8"?>
<p:tagLst xmlns:p="http://schemas.openxmlformats.org/presentationml/2006/main">
  <p:tag name="KSO_WM_DIAGRAM_VIRTUALLY_FRAME" val="{&quot;height&quot;:370.4470078740158,&quot;left&quot;:70.28590551181102,&quot;top&quot;:119.9,&quot;width&quot;:803.3533858267715}"/>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3329_3*l_h_i*1_2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6"/>
  <p:tag name="KSO_WM_UNIT_TEXT_FILL_FORE_SCHEMECOLOR_INDEX" val="1"/>
  <p:tag name="KSO_WM_UNIT_TEXT_FILL_TYPE" val="1"/>
  <p:tag name="KSO_WM_UNIT_LINE_FILL_TYPE" val="2"/>
  <p:tag name="KSO_WM_UNIT_USESOURCEFORMAT_APPLY" val="1"/>
</p:tagLst>
</file>

<file path=ppt/tags/tag100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70.4470078740158,&quot;left&quot;:70.28590551181102,&quot;top&quot;:119.9,&quot;width&quot;:803.35338582677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2_1"/>
  <p:tag name="KSO_WM_UNIT_ID" val="diagram20233329_3*l_h_a*1_2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101.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Lst>
</file>

<file path=ppt/tags/tag101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70.4470078740158,&quot;left&quot;:70.28590551181102,&quot;top&quot;:119.9,&quot;width&quot;:803.35338582677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2_1"/>
  <p:tag name="KSO_WM_UNIT_ID" val="diagram20233329_3*l_h_f*1_2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观点。可酌情增减文字，以便观者准确地理解您传达的思想。"/>
  <p:tag name="KSO_WM_UNIT_TEXT_FILL_FORE_SCHEMECOLOR_INDEX" val="1"/>
  <p:tag name="KSO_WM_UNIT_TEXT_FILL_TYPE" val="1"/>
  <p:tag name="KSO_WM_UNIT_USESOURCEFORMAT_APPLY" val="1"/>
</p:tagLst>
</file>

<file path=ppt/tags/tag1011.xml><?xml version="1.0" encoding="utf-8"?>
<p:tagLst xmlns:p="http://schemas.openxmlformats.org/presentationml/2006/main">
  <p:tag name="KSO_WM_DIAGRAM_VIRTUALLY_FRAME" val="{&quot;height&quot;:370.4470078740158,&quot;left&quot;:70.28590551181102,&quot;top&quot;:119.9,&quot;width&quot;:803.3533858267715}"/>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3_1"/>
  <p:tag name="KSO_WM_UNIT_ID" val="diagram20233329_3*l_h_d*1_3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7"/>
  <p:tag name="MH_PIC_SOURCE_TYPE" val="generate_slide_ai*{&quot;ai_type&quot;:&quot;generate_single_page&quot;,&quot;id&quot;:&quot;{\&quot;id\&quot;:\&quot;VCG41N1419067468\&quot;,\&quot;product_name\&quot;:\&quot;\&quot;,\&quot;intention_code\&quot;:\&quot;\&quot;}&quot;}*gallery_gallery_ai_v2.1.6_ONLINE*5334f71f71b29bbd94e578d2654e03cd-slide-0"/>
  <p:tag name="KSO_WM_UNIT_LINE_FILL_TYPE" val="2"/>
  <p:tag name="KSO_WM_UNIT_USESOURCEFORMAT_APPLY" val="1"/>
</p:tagLst>
</file>

<file path=ppt/tags/tag1012.xml><?xml version="1.0" encoding="utf-8"?>
<p:tagLst xmlns:p="http://schemas.openxmlformats.org/presentationml/2006/main">
  <p:tag name="KSO_WM_DIAGRAM_VIRTUALLY_FRAME" val="{&quot;height&quot;:370.4470078740158,&quot;left&quot;:70.28590551181102,&quot;top&quot;:119.9,&quot;width&quot;:803.3533858267715}"/>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3329_3*l_h_i*1_3_1"/>
  <p:tag name="KSO_WM_TEMPLATE_CATEGORY" val="diagram"/>
  <p:tag name="KSO_WM_TEMPLATE_INDEX" val="20233329"/>
  <p:tag name="KSO_WM_UNIT_LAYERLEVEL" val="1_1_1"/>
  <p:tag name="KSO_WM_TAG_VERSION" val="3.0"/>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7"/>
  <p:tag name="KSO_WM_UNIT_TEXT_FILL_FORE_SCHEMECOLOR_INDEX" val="1"/>
  <p:tag name="KSO_WM_UNIT_TEXT_FILL_TYPE" val="1"/>
  <p:tag name="KSO_WM_UNIT_LINE_FILL_TYPE" val="2"/>
  <p:tag name="KSO_WM_UNIT_USESOURCEFORMAT_APPLY" val="1"/>
</p:tagLst>
</file>

<file path=ppt/tags/tag101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70.4470078740158,&quot;left&quot;:70.28590551181102,&quot;top&quot;:119.9,&quot;width&quot;:803.35338582677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3_1"/>
  <p:tag name="KSO_WM_UNIT_ID" val="diagram20233329_3*l_h_a*1_3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101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70.4470078740158,&quot;left&quot;:70.28590551181102,&quot;top&quot;:119.9,&quot;width&quot;:803.35338582677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3_1"/>
  <p:tag name="KSO_WM_UNIT_ID" val="diagram20233329_3*l_h_f*1_3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内容观点。根据需要可酌情增减文字，以便观者准确地理解您传达的思想。"/>
  <p:tag name="KSO_WM_UNIT_TEXT_FILL_FORE_SCHEMECOLOR_INDEX" val="1"/>
  <p:tag name="KSO_WM_UNIT_TEXT_FILL_TYPE" val="1"/>
  <p:tag name="KSO_WM_UNIT_USESOURCEFORMAT_APPLY" val="1"/>
</p:tagLst>
</file>

<file path=ppt/tags/tag1015.xml><?xml version="1.0" encoding="utf-8"?>
<p:tagLst xmlns:p="http://schemas.openxmlformats.org/presentationml/2006/main">
  <p:tag name="KSO_WM_DIAGRAM_VIRTUALLY_FRAME" val="{&quot;height&quot;:370.4470078740158,&quot;left&quot;:70.28590551181102,&quot;top&quot;:119.9,&quot;width&quot;:803.3533858267715}"/>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4_1"/>
  <p:tag name="KSO_WM_UNIT_ID" val="diagram20233329_3*l_h_d*1_4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8"/>
  <p:tag name="MH_PIC_SOURCE_TYPE" val="generate_slide_ai*{&quot;ai_type&quot;:&quot;generate_single_page&quot;,&quot;id&quot;:&quot;{\&quot;id\&quot;:\&quot;VCG41N1182474427\&quot;,\&quot;product_name\&quot;:\&quot;\&quot;,\&quot;intention_code\&quot;:\&quot;\&quot;}&quot;}*gallery_gallery_ai_v2.1.6_ONLINE*5334f71f71b29bbd94e578d2654e03cd-slide-0"/>
  <p:tag name="KSO_WM_UNIT_LINE_FILL_TYPE" val="2"/>
  <p:tag name="KSO_WM_UNIT_USESOURCEFORMAT_APPLY" val="1"/>
</p:tagLst>
</file>

<file path=ppt/tags/tag1016.xml><?xml version="1.0" encoding="utf-8"?>
<p:tagLst xmlns:p="http://schemas.openxmlformats.org/presentationml/2006/main">
  <p:tag name="KSO_WM_DIAGRAM_VIRTUALLY_FRAME" val="{&quot;height&quot;:370.4470078740158,&quot;left&quot;:70.28590551181102,&quot;top&quot;:119.9,&quot;width&quot;:803.3533858267715}"/>
  <p:tag name="KSO_WM_UNIT_HIGHLIGHT" val="0"/>
  <p:tag name="KSO_WM_UNIT_COMPATIBLE" val="0"/>
  <p:tag name="KSO_WM_UNIT_DIAGRAM_ISNUMVISUAL" val="0"/>
  <p:tag name="KSO_WM_UNIT_DIAGRAM_ISREFERUNIT" val="0"/>
  <p:tag name="KSO_WM_UNIT_SUBTYPE" val="d"/>
  <p:tag name="KSO_WM_UNIT_TYPE" val="l_h_i"/>
  <p:tag name="KSO_WM_UNIT_INDEX" val="1_4_1"/>
  <p:tag name="KSO_WM_UNIT_ID" val="diagram20233329_3*l_h_i*1_4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8"/>
  <p:tag name="KSO_WM_UNIT_TEXT_FILL_FORE_SCHEMECOLOR_INDEX" val="1"/>
  <p:tag name="KSO_WM_UNIT_TEXT_FILL_TYPE" val="1"/>
  <p:tag name="KSO_WM_UNIT_LINE_FILL_TYPE" val="2"/>
  <p:tag name="KSO_WM_UNIT_USESOURCEFORMAT_APPLY" val="1"/>
</p:tagLst>
</file>

<file path=ppt/tags/tag101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70.4470078740158,&quot;left&quot;:70.28590551181102,&quot;top&quot;:119.9,&quot;width&quot;:803.35338582677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4_1"/>
  <p:tag name="KSO_WM_UNIT_ID" val="diagram20233329_3*l_h_a*1_4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101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70.4470078740158,&quot;left&quot;:70.28590551181102,&quot;top&quot;:119.9,&quot;width&quot;:803.35338582677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4_1"/>
  <p:tag name="KSO_WM_UNIT_ID" val="diagram20233329_3*l_h_f*1_4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观点。可酌情增减文字，以便观者准确地理解您传达的思想。"/>
  <p:tag name="KSO_WM_UNIT_TEXT_FILL_FORE_SCHEMECOLOR_INDEX" val="1"/>
  <p:tag name="KSO_WM_UNIT_TEXT_FILL_TYPE" val="1"/>
  <p:tag name="KSO_WM_UNIT_USESOURCEFORMAT_APPLY" val="1"/>
</p:tagLst>
</file>

<file path=ppt/tags/tag1019.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diagram"/>
  <p:tag name="KSO_WM_TEMPLATE_INDEX" val="20233329"/>
  <p:tag name="KSO_WM_SLIDE_LAYOUT" val="a_l"/>
  <p:tag name="KSO_WM_SLIDE_LAYOUT_CNT" val="1_1"/>
  <p:tag name="KSO_WM_SLIDE_SOURCE" val="WPPAIGenerateSlide"/>
</p:tagLst>
</file>

<file path=ppt/tags/tag102.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Lst>
</file>

<file path=ppt/tags/tag1020.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UNIT_TYPE" val="a"/>
  <p:tag name="KSO_WM_UNIT_INDEX" val="1"/>
</p:tagLst>
</file>

<file path=ppt/tags/tag10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868_3*l_h_i*1_1_2"/>
  <p:tag name="KSO_WM_TEMPLATE_CATEGORY" val="diagram"/>
  <p:tag name="KSO_WM_TEMPLATE_INDEX" val="20231868"/>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4"/>
  <p:tag name="KSO_WM_DIAGRAM_MIN_ITEMCNT" val="2"/>
  <p:tag name="KSO_WM_DIAGRAM_VIRTUALLY_FRAME" val="{&quot;height&quot;:372.3264569860744,&quot;left&quot;:50.17503937007874,&quot;top&quot;:111.24480285644532,&quot;width&quot;:850.4483798193744}"/>
  <p:tag name="KSO_WM_DIAGRAM_COLOR_MATCH_VALUE" val="{&quot;shape&quot;:{&quot;fill&quot;:{&quot;solid&quot;:{&quot;brightness&quot;:0,&quot;colorType&quot;:1,&quot;foreColorIndex&quot;:5,&quot;transparency&quot;:0.899999976158142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theme_color_indexes&quot;:[10,10,10,10,10,10]}"/>
</p:tagLst>
</file>

<file path=ppt/tags/tag102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1868_3*l_h_f*1_1_1"/>
  <p:tag name="KSO_WM_TEMPLATE_CATEGORY" val="diagram"/>
  <p:tag name="KSO_WM_TEMPLATE_INDEX" val="2023186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72.3264569860744,&quot;left&quot;:50.17503937007874,&quot;top&quot;:111.24480285644532,&quot;width&quot;:850.448379819374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以便观者准确地理解您传达的思想。单击此处添加文本具体内容，简明扼要地阐述您的内容观点。"/>
  <p:tag name="KSO_WM_UNIT_TEXT_FILL_FORE_SCHEMECOLOR_INDEX" val="1"/>
  <p:tag name="KSO_WM_UNIT_TEXT_FILL_TYPE" val="1"/>
  <p:tag name="KSO_WM_UNIT_TEXT_TYPE" val="1"/>
  <p:tag name="KSO_WM_DIAGRAM_USE_COLOR_VALUE" val="{&quot;color_scheme&quot;:1,&quot;theme_color_indexes&quot;:[10,10,10,10,10,10]}"/>
</p:tagLst>
</file>

<file path=ppt/tags/tag102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868_3*l_h_a*1_1_1"/>
  <p:tag name="KSO_WM_TEMPLATE_CATEGORY" val="diagram"/>
  <p:tag name="KSO_WM_TEMPLATE_INDEX" val="2023186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72.3264569860744,&quot;left&quot;:50.17503937007874,&quot;top&quot;:111.24480285644532,&quot;width&quot;:850.448379819374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此处添加标题"/>
  <p:tag name="KSO_WM_UNIT_TEXT_FILL_FORE_SCHEMECOLOR_INDEX" val="1"/>
  <p:tag name="KSO_WM_UNIT_TEXT_FILL_TYPE" val="1"/>
  <p:tag name="KSO_WM_UNIT_TEXT_TYPE" val="1"/>
  <p:tag name="KSO_WM_DIAGRAM_USE_COLOR_VALUE" val="{&quot;color_scheme&quot;:1,&quot;theme_color_indexes&quot;:[10,10,10,10,10,10]}"/>
</p:tagLst>
</file>

<file path=ppt/tags/tag10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1868_3*l_h_i*1_1_1"/>
  <p:tag name="KSO_WM_TEMPLATE_CATEGORY" val="diagram"/>
  <p:tag name="KSO_WM_TEMPLATE_INDEX" val="20231868"/>
  <p:tag name="KSO_WM_UNIT_LAYERLEVEL" val="1_1_1"/>
  <p:tag name="KSO_WM_TAG_VERSION" val="3.0"/>
  <p:tag name="KSO_WM_BEAUTIFY_FLAG" val="#wm#"/>
  <p:tag name="KSO_WM_DIAGRAM_VERSION" val="3"/>
  <p:tag name="KSO_WM_DIAGRAM_COLOR_TRICK" val="1"/>
  <p:tag name="KSO_WM_DIAGRAM_COLOR_TEXT_CAN_REMOVE" val="n"/>
  <p:tag name="KSO_WM_UNIT_SUBTYPE" val="d"/>
  <p:tag name="KSO_WM_UNIT_TYPE" val="l_h_i"/>
  <p:tag name="KSO_WM_UNIT_INDEX" val="1_1_1"/>
  <p:tag name="KSO_WM_DIAGRAM_MAX_ITEMCNT" val="4"/>
  <p:tag name="KSO_WM_DIAGRAM_MIN_ITEMCNT" val="2"/>
  <p:tag name="KSO_WM_DIAGRAM_VIRTUALLY_FRAME" val="{&quot;height&quot;:372.3264569860744,&quot;left&quot;:50.17503937007874,&quot;top&quot;:111.24480285644532,&quot;width&quot;:850.448379819374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6000000238418579,&quot;colorType&quot;:1,&quot;foreColorIndex&quot;:5,&quot;pos&quot;:0,&quot;transparency&quot;:0},{&quot;brightness&quot;:0,&quot;colorType&quot;:1,&quot;foreColorIndex&quot;:5,&quot;pos&quot;:0.7200000286102295,&quot;transparency&quot;:0}],&quot;type&quot;:3},&quot;glow&quot;:{&quot;colorType&quot;:0},&quot;line&quot;:{&quot;type&quot;:0},&quot;shadow&quot;:{&quot;colorType&quot;:0},&quot;threeD&quot;:{&quot;curvedSurface&quot;:{&quot;brightness&quot;:0,&quot;colorType&quot;:2,&quot;rgb&quot;:&quot;#000000&quot;},&quot;depth&quot;:{&quot;colorType&quot;:0}}}}"/>
  <p:tag name="KSO_WM_UNIT_TEXT_FILL_FORE_SCHEMECOLOR_INDEX" val="3"/>
  <p:tag name="KSO_WM_UNIT_TEXT_FILL_TYPE" val="3"/>
  <p:tag name="KSO_WM_DIAGRAM_USE_COLOR_VALUE" val="{&quot;color_scheme&quot;:1,&quot;theme_color_indexes&quot;:[10,10,10,10,10,10]}"/>
</p:tagLst>
</file>

<file path=ppt/tags/tag10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868_3*l_h_i*1_2_2"/>
  <p:tag name="KSO_WM_TEMPLATE_CATEGORY" val="diagram"/>
  <p:tag name="KSO_WM_TEMPLATE_INDEX" val="20231868"/>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4"/>
  <p:tag name="KSO_WM_DIAGRAM_MIN_ITEMCNT" val="2"/>
  <p:tag name="KSO_WM_DIAGRAM_VIRTUALLY_FRAME" val="{&quot;height&quot;:372.3264569860744,&quot;left&quot;:50.17503937007874,&quot;top&quot;:111.24480285644532,&quot;width&quot;:850.4483798193744}"/>
  <p:tag name="KSO_WM_DIAGRAM_COLOR_MATCH_VALUE" val="{&quot;shape&quot;:{&quot;fill&quot;:{&quot;solid&quot;:{&quot;brightness&quot;:0,&quot;colorType&quot;:1,&quot;foreColorIndex&quot;:5,&quot;transparency&quot;:0.899999976158142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theme_color_indexes&quot;:[10,10,10,10,10,10]}"/>
</p:tagLst>
</file>

<file path=ppt/tags/tag10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1868_3*l_h_i*1_2_1"/>
  <p:tag name="KSO_WM_TEMPLATE_CATEGORY" val="diagram"/>
  <p:tag name="KSO_WM_TEMPLATE_INDEX" val="20231868"/>
  <p:tag name="KSO_WM_UNIT_LAYERLEVEL" val="1_1_1"/>
  <p:tag name="KSO_WM_TAG_VERSION" val="3.0"/>
  <p:tag name="KSO_WM_BEAUTIFY_FLAG" val="#wm#"/>
  <p:tag name="KSO_WM_DIAGRAM_VERSION" val="3"/>
  <p:tag name="KSO_WM_DIAGRAM_COLOR_TRICK" val="1"/>
  <p:tag name="KSO_WM_DIAGRAM_COLOR_TEXT_CAN_REMOVE" val="n"/>
  <p:tag name="KSO_WM_UNIT_SUBTYPE" val="d"/>
  <p:tag name="KSO_WM_UNIT_TYPE" val="l_h_i"/>
  <p:tag name="KSO_WM_UNIT_INDEX" val="1_2_1"/>
  <p:tag name="KSO_WM_DIAGRAM_MAX_ITEMCNT" val="4"/>
  <p:tag name="KSO_WM_DIAGRAM_MIN_ITEMCNT" val="2"/>
  <p:tag name="KSO_WM_DIAGRAM_VIRTUALLY_FRAME" val="{&quot;height&quot;:372.3264569860744,&quot;left&quot;:50.17503937007874,&quot;top&quot;:111.24480285644532,&quot;width&quot;:850.448379819374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6000000238418579,&quot;colorType&quot;:1,&quot;foreColorIndex&quot;:5,&quot;pos&quot;:0,&quot;transparency&quot;:0},{&quot;brightness&quot;:0,&quot;colorType&quot;:1,&quot;foreColorIndex&quot;:5,&quot;pos&quot;:0.7200000286102295,&quot;transparency&quot;:0}],&quot;type&quot;:3},&quot;glow&quot;:{&quot;colorType&quot;:0},&quot;line&quot;:{&quot;type&quot;:0},&quot;shadow&quot;:{&quot;colorType&quot;:0},&quot;threeD&quot;:{&quot;curvedSurface&quot;:{&quot;brightness&quot;:0,&quot;colorType&quot;:2,&quot;rgb&quot;:&quot;#000000&quot;},&quot;depth&quot;:{&quot;colorType&quot;:0}}}}"/>
  <p:tag name="KSO_WM_UNIT_TEXT_FILL_FORE_SCHEMECOLOR_INDEX" val="3"/>
  <p:tag name="KSO_WM_UNIT_TEXT_FILL_TYPE" val="3"/>
  <p:tag name="KSO_WM_DIAGRAM_USE_COLOR_VALUE" val="{&quot;color_scheme&quot;:1,&quot;theme_color_indexes&quot;:[10,10,10,10,10,10]}"/>
</p:tagLst>
</file>

<file path=ppt/tags/tag10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1868_3*l_h_i*1_3_2"/>
  <p:tag name="KSO_WM_TEMPLATE_CATEGORY" val="diagram"/>
  <p:tag name="KSO_WM_TEMPLATE_INDEX" val="20231868"/>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4"/>
  <p:tag name="KSO_WM_DIAGRAM_MIN_ITEMCNT" val="2"/>
  <p:tag name="KSO_WM_DIAGRAM_VIRTUALLY_FRAME" val="{&quot;height&quot;:372.3264569860744,&quot;left&quot;:50.17503937007874,&quot;top&quot;:111.24480285644532,&quot;width&quot;:850.4483798193744}"/>
  <p:tag name="KSO_WM_DIAGRAM_COLOR_MATCH_VALUE" val="{&quot;shape&quot;:{&quot;fill&quot;:{&quot;solid&quot;:{&quot;brightness&quot;:0,&quot;colorType&quot;:1,&quot;foreColorIndex&quot;:5,&quot;transparency&quot;:0.899999976158142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theme_color_indexes&quot;:[10,10,10,10,10,10]}"/>
</p:tagLst>
</file>

<file path=ppt/tags/tag102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1868_3*l_h_f*1_3_1"/>
  <p:tag name="KSO_WM_TEMPLATE_CATEGORY" val="diagram"/>
  <p:tag name="KSO_WM_TEMPLATE_INDEX" val="2023186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72.3264569860744,&quot;left&quot;:50.17503937007874,&quot;top&quot;:111.24480285644532,&quot;width&quot;:850.448379819374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以便观者准确地理解您传达的思想。单击此处添加文本具体内容，简明扼要地阐述您的内容观点。"/>
  <p:tag name="KSO_WM_UNIT_TEXT_FILL_FORE_SCHEMECOLOR_INDEX" val="1"/>
  <p:tag name="KSO_WM_UNIT_TEXT_FILL_TYPE" val="1"/>
  <p:tag name="KSO_WM_UNIT_TEXT_TYPE" val="1"/>
  <p:tag name="KSO_WM_DIAGRAM_USE_COLOR_VALUE" val="{&quot;color_scheme&quot;:1,&quot;theme_color_indexes&quot;:[10,10,10,10,10,10]}"/>
</p:tagLst>
</file>

<file path=ppt/tags/tag102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1868_3*l_h_a*1_3_1"/>
  <p:tag name="KSO_WM_TEMPLATE_CATEGORY" val="diagram"/>
  <p:tag name="KSO_WM_TEMPLATE_INDEX" val="2023186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72.3264569860744,&quot;left&quot;:50.17503937007874,&quot;top&quot;:111.24480285644532,&quot;width&quot;:850.448379819374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此处添加标题"/>
  <p:tag name="KSO_WM_UNIT_TEXT_FILL_FORE_SCHEMECOLOR_INDEX" val="1"/>
  <p:tag name="KSO_WM_UNIT_TEXT_FILL_TYPE" val="1"/>
  <p:tag name="KSO_WM_UNIT_TEXT_TYPE" val="1"/>
  <p:tag name="KSO_WM_DIAGRAM_USE_COLOR_VALUE" val="{&quot;color_scheme&quot;:1,&quot;theme_color_indexes&quot;:[10,10,10,10,10,10]}"/>
</p:tagLst>
</file>

<file path=ppt/tags/tag10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1868_3*l_h_i*1_3_1"/>
  <p:tag name="KSO_WM_TEMPLATE_CATEGORY" val="diagram"/>
  <p:tag name="KSO_WM_TEMPLATE_INDEX" val="20231868"/>
  <p:tag name="KSO_WM_UNIT_LAYERLEVEL" val="1_1_1"/>
  <p:tag name="KSO_WM_TAG_VERSION" val="3.0"/>
  <p:tag name="KSO_WM_BEAUTIFY_FLAG" val="#wm#"/>
  <p:tag name="KSO_WM_DIAGRAM_VERSION" val="3"/>
  <p:tag name="KSO_WM_DIAGRAM_COLOR_TRICK" val="1"/>
  <p:tag name="KSO_WM_DIAGRAM_COLOR_TEXT_CAN_REMOVE" val="n"/>
  <p:tag name="KSO_WM_UNIT_SUBTYPE" val="d"/>
  <p:tag name="KSO_WM_UNIT_TYPE" val="l_h_i"/>
  <p:tag name="KSO_WM_UNIT_INDEX" val="1_3_1"/>
  <p:tag name="KSO_WM_DIAGRAM_MAX_ITEMCNT" val="4"/>
  <p:tag name="KSO_WM_DIAGRAM_MIN_ITEMCNT" val="2"/>
  <p:tag name="KSO_WM_DIAGRAM_VIRTUALLY_FRAME" val="{&quot;height&quot;:372.3264569860744,&quot;left&quot;:50.17503937007874,&quot;top&quot;:111.24480285644532,&quot;width&quot;:850.448379819374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6000000238418579,&quot;colorType&quot;:1,&quot;foreColorIndex&quot;:5,&quot;pos&quot;:0,&quot;transparency&quot;:0},{&quot;brightness&quot;:0,&quot;colorType&quot;:1,&quot;foreColorIndex&quot;:5,&quot;pos&quot;:0.7200000286102295,&quot;transparency&quot;:0}],&quot;type&quot;:3},&quot;glow&quot;:{&quot;colorType&quot;:0},&quot;line&quot;:{&quot;type&quot;:0},&quot;shadow&quot;:{&quot;colorType&quot;:0},&quot;threeD&quot;:{&quot;curvedSurface&quot;:{&quot;brightness&quot;:0,&quot;colorType&quot;:2,&quot;rgb&quot;:&quot;#000000&quot;},&quot;depth&quot;:{&quot;colorType&quot;:0}}}}"/>
  <p:tag name="KSO_WM_UNIT_TEXT_FILL_FORE_SCHEMECOLOR_INDEX" val="3"/>
  <p:tag name="KSO_WM_UNIT_TEXT_FILL_TYPE" val="3"/>
  <p:tag name="KSO_WM_DIAGRAM_USE_COLOR_VALUE" val="{&quot;color_scheme&quot;:1,&quot;theme_color_indexes&quot;:[10,10,10,10,10,10]}"/>
</p:tagLst>
</file>

<file path=ppt/tags/tag10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31868_3*l_h_i*1_4_2"/>
  <p:tag name="KSO_WM_TEMPLATE_CATEGORY" val="diagram"/>
  <p:tag name="KSO_WM_TEMPLATE_INDEX" val="20231868"/>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4"/>
  <p:tag name="KSO_WM_DIAGRAM_MIN_ITEMCNT" val="2"/>
  <p:tag name="KSO_WM_DIAGRAM_VIRTUALLY_FRAME" val="{&quot;height&quot;:372.3264569860744,&quot;left&quot;:50.17503937007874,&quot;top&quot;:111.24480285644532,&quot;width&quot;:850.4483798193744}"/>
  <p:tag name="KSO_WM_DIAGRAM_COLOR_MATCH_VALUE" val="{&quot;shape&quot;:{&quot;fill&quot;:{&quot;solid&quot;:{&quot;brightness&quot;:0,&quot;colorType&quot;:1,&quot;foreColorIndex&quot;:5,&quot;transparency&quot;:0.899999976158142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theme_color_indexes&quot;:[10,10,10,10,10,10]}"/>
</p:tagLst>
</file>

<file path=ppt/tags/tag10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1868_3*l_h_i*1_4_1"/>
  <p:tag name="KSO_WM_TEMPLATE_CATEGORY" val="diagram"/>
  <p:tag name="KSO_WM_TEMPLATE_INDEX" val="20231868"/>
  <p:tag name="KSO_WM_UNIT_LAYERLEVEL" val="1_1_1"/>
  <p:tag name="KSO_WM_TAG_VERSION" val="3.0"/>
  <p:tag name="KSO_WM_BEAUTIFY_FLAG" val="#wm#"/>
  <p:tag name="KSO_WM_DIAGRAM_VERSION" val="3"/>
  <p:tag name="KSO_WM_DIAGRAM_COLOR_TRICK" val="1"/>
  <p:tag name="KSO_WM_DIAGRAM_COLOR_TEXT_CAN_REMOVE" val="n"/>
  <p:tag name="KSO_WM_UNIT_SUBTYPE" val="d"/>
  <p:tag name="KSO_WM_UNIT_TYPE" val="l_h_i"/>
  <p:tag name="KSO_WM_UNIT_INDEX" val="1_4_1"/>
  <p:tag name="KSO_WM_DIAGRAM_MAX_ITEMCNT" val="4"/>
  <p:tag name="KSO_WM_DIAGRAM_MIN_ITEMCNT" val="2"/>
  <p:tag name="KSO_WM_DIAGRAM_VIRTUALLY_FRAME" val="{&quot;height&quot;:372.3264569860744,&quot;left&quot;:50.17503937007874,&quot;top&quot;:111.24480285644532,&quot;width&quot;:850.448379819374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6000000238418579,&quot;colorType&quot;:1,&quot;foreColorIndex&quot;:5,&quot;pos&quot;:0,&quot;transparency&quot;:0},{&quot;brightness&quot;:0,&quot;colorType&quot;:1,&quot;foreColorIndex&quot;:5,&quot;pos&quot;:0.7200000286102295,&quot;transparency&quot;:0}],&quot;type&quot;:3},&quot;glow&quot;:{&quot;colorType&quot;:0},&quot;line&quot;:{&quot;type&quot;:0},&quot;shadow&quot;:{&quot;colorType&quot;:0},&quot;threeD&quot;:{&quot;curvedSurface&quot;:{&quot;brightness&quot;:0,&quot;colorType&quot;:2,&quot;rgb&quot;:&quot;#000000&quot;},&quot;depth&quot;:{&quot;colorType&quot;:0}}}}"/>
  <p:tag name="KSO_WM_UNIT_TEXT_FILL_FORE_SCHEMECOLOR_INDEX" val="3"/>
  <p:tag name="KSO_WM_UNIT_TEXT_FILL_TYPE" val="3"/>
  <p:tag name="KSO_WM_DIAGRAM_USE_COLOR_VALUE" val="{&quot;color_scheme&quot;:1,&quot;theme_color_indexes&quot;:[10,10,10,10,10,10]}"/>
</p:tagLst>
</file>

<file path=ppt/tags/tag103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1868_3*l_h_f*1_2_1"/>
  <p:tag name="KSO_WM_TEMPLATE_CATEGORY" val="diagram"/>
  <p:tag name="KSO_WM_TEMPLATE_INDEX" val="2023186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72.3264569860744,&quot;left&quot;:50.17503937007874,&quot;top&quot;:111.24480285644532,&quot;width&quot;:850.448379819374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以便观者准确地理解您传达的思想。单击此处添加文本具体内容，简明扼要地阐述您的内容观点。"/>
  <p:tag name="KSO_WM_UNIT_TEXT_FILL_FORE_SCHEMECOLOR_INDEX" val="1"/>
  <p:tag name="KSO_WM_UNIT_TEXT_FILL_TYPE" val="1"/>
  <p:tag name="KSO_WM_UNIT_TEXT_TYPE" val="1"/>
  <p:tag name="KSO_WM_DIAGRAM_USE_COLOR_VALUE" val="{&quot;color_scheme&quot;:1,&quot;theme_color_indexes&quot;:[10,10,10,10,10,10]}"/>
</p:tagLst>
</file>

<file path=ppt/tags/tag103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1868_3*l_h_a*1_2_1"/>
  <p:tag name="KSO_WM_TEMPLATE_CATEGORY" val="diagram"/>
  <p:tag name="KSO_WM_TEMPLATE_INDEX" val="2023186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72.3264569860744,&quot;left&quot;:50.17503937007874,&quot;top&quot;:111.24480285644532,&quot;width&quot;:850.448379819374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此处添加标题"/>
  <p:tag name="KSO_WM_UNIT_TEXT_FILL_FORE_SCHEMECOLOR_INDEX" val="1"/>
  <p:tag name="KSO_WM_UNIT_TEXT_FILL_TYPE" val="1"/>
  <p:tag name="KSO_WM_UNIT_TEXT_TYPE" val="1"/>
  <p:tag name="KSO_WM_DIAGRAM_USE_COLOR_VALUE" val="{&quot;color_scheme&quot;:1,&quot;theme_color_indexes&quot;:[10,10,10,10,10,10]}"/>
</p:tagLst>
</file>

<file path=ppt/tags/tag103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4_1"/>
  <p:tag name="KSO_WM_UNIT_ID" val="diagram20231868_3*l_h_f*1_4_1"/>
  <p:tag name="KSO_WM_TEMPLATE_CATEGORY" val="diagram"/>
  <p:tag name="KSO_WM_TEMPLATE_INDEX" val="2023186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72.3264569860744,&quot;left&quot;:50.17503937007874,&quot;top&quot;:111.24480285644532,&quot;width&quot;:850.448379819374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以便观者准确地理解您传达的思想。单击此处添加文本具体内容，简明扼要地阐述您的内容观点。"/>
  <p:tag name="KSO_WM_UNIT_TEXT_FILL_FORE_SCHEMECOLOR_INDEX" val="1"/>
  <p:tag name="KSO_WM_UNIT_TEXT_FILL_TYPE" val="1"/>
  <p:tag name="KSO_WM_UNIT_TEXT_TYPE" val="1"/>
  <p:tag name="KSO_WM_DIAGRAM_USE_COLOR_VALUE" val="{&quot;color_scheme&quot;:1,&quot;theme_color_indexes&quot;:[10,10,10,10,10,10]}"/>
</p:tagLst>
</file>

<file path=ppt/tags/tag103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4_1"/>
  <p:tag name="KSO_WM_UNIT_ID" val="diagram20231868_3*l_h_a*1_4_1"/>
  <p:tag name="KSO_WM_TEMPLATE_CATEGORY" val="diagram"/>
  <p:tag name="KSO_WM_TEMPLATE_INDEX" val="2023186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72.3264569860744,&quot;left&quot;:50.17503937007874,&quot;top&quot;:111.24480285644532,&quot;width&quot;:850.448379819374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此处添加标题"/>
  <p:tag name="KSO_WM_UNIT_TEXT_FILL_FORE_SCHEMECOLOR_INDEX" val="1"/>
  <p:tag name="KSO_WM_UNIT_TEXT_FILL_TYPE" val="1"/>
  <p:tag name="KSO_WM_UNIT_TEXT_TYPE" val="1"/>
  <p:tag name="KSO_WM_DIAGRAM_USE_COLOR_VALUE" val="{&quot;color_scheme&quot;:1,&quot;theme_color_indexes&quot;:[10,10,10,10,10,10]}"/>
</p:tagLst>
</file>

<file path=ppt/tags/tag1037.xml><?xml version="1.0" encoding="utf-8"?>
<p:tagLst xmlns:p="http://schemas.openxmlformats.org/presentationml/2006/main">
  <p:tag name="KSO_WM_BEAUTIFY_FLAG" val="#wm#"/>
  <p:tag name="KSO_WM_TEMPLATE_CATEGORY" val="diagram"/>
  <p:tag name="KSO_WM_TEMPLATE_INDEX" val="20233329"/>
  <p:tag name="generateSigPptEx" val="1"/>
  <p:tag name="resource_record_key" val="{&quot;65&quot;:[20226887],&quot;70&quot;:[3322005]}"/>
</p:tagLst>
</file>

<file path=ppt/tags/tag10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6887_20*a*1"/>
  <p:tag name="KSO_WM_TEMPLATE_CATEGORY" val="custom"/>
  <p:tag name="KSO_WM_TEMPLATE_INDEX" val="20226887"/>
  <p:tag name="KSO_WM_UNIT_LAYERLEVEL" val="1"/>
  <p:tag name="KSO_WM_TAG_VERSION" val="1.0"/>
  <p:tag name="KSO_WM_BEAUTIFY_FLAG" val="#wm#"/>
  <p:tag name="KSO_WM_UNIT_DEFAULT_FONT" val="60;66;2"/>
  <p:tag name="KSO_WM_UNIT_BLOCK" val="0"/>
  <p:tag name="KSO_WM_UNIT_DEC_AREA_ID" val="bb85a66b2456470cb48c074bab857018"/>
  <p:tag name="KSO_WM_UNIT_ISCONTENTSTITLE" val="0"/>
  <p:tag name="KSO_WM_UNIT_ISNUMDGMTITLE" val="0"/>
  <p:tag name="KSO_WM_UNIT_PRESET_TEXT" val="Thank you"/>
  <p:tag name="KSO_WM_UNIT_NOCLEAR" val="0"/>
  <p:tag name="KSO_WM_UNIT_VALUE" val="10"/>
  <p:tag name="KSO_WM_UNIT_TYPE" val="a"/>
  <p:tag name="KSO_WM_UNIT_INDEX" val="1"/>
  <p:tag name="KSO_WM_CHIP_GROUPID" val="6242763a827a54cc053e3c5a"/>
  <p:tag name="KSO_WM_CHIP_XID" val="6242763a827a54cc053e3c57"/>
  <p:tag name="KSO_WM_CHIP_FILLAREA_FILL_RULE" val="{&quot;fill_align&quot;:&quot;cm&quot;,&quot;fill_mode&quot;:&quot;adaptive&quot;,&quot;sacle_strategy&quot;:&quot;smart&quot;}"/>
  <p:tag name="KSO_WM_ASSEMBLE_CHIP_INDEX" val="c8c01223792a407d97ae3a64d4a4db59"/>
  <p:tag name="KSO_WM_UNIT_TEXT_FILL_FORE_SCHEMECOLOR_INDEX_BRIGHTNESS" val="0"/>
  <p:tag name="KSO_WM_UNIT_TEXT_FILL_FORE_SCHEMECOLOR_INDEX" val="5"/>
  <p:tag name="KSO_WM_UNIT_TEXT_FILL_TYPE" val="1"/>
</p:tagLst>
</file>

<file path=ppt/tags/tag1039.xml><?xml version="1.0" encoding="utf-8"?>
<p:tagLst xmlns:p="http://schemas.openxmlformats.org/presentationml/2006/main">
  <p:tag name="KSO_WM_SLIDE_ID" val="custom20226887_20"/>
  <p:tag name="KSO_WM_TEMPLATE_SUBCATEGORY" val="21"/>
  <p:tag name="KSO_WM_TEMPLATE_MASTER_TYPE" val="1"/>
  <p:tag name="KSO_WM_TEMPLATE_COLOR_TYPE" val="1"/>
  <p:tag name="KSO_WM_SLIDE_TYPE" val="endPage"/>
  <p:tag name="KSO_WM_SLIDE_SUBTYPE" val="pureTxt"/>
  <p:tag name="KSO_WM_SLIDE_ITEM_CNT" val="0"/>
  <p:tag name="KSO_WM_SLIDE_INDEX" val="20"/>
  <p:tag name="KSO_WM_TAG_VERSION" val="1.0"/>
  <p:tag name="KSO_WM_BEAUTIFY_FLAG" val="#wm#"/>
  <p:tag name="KSO_WM_TEMPLATE_CATEGORY" val="custom"/>
  <p:tag name="KSO_WM_TEMPLATE_INDEX" val="20226887"/>
  <p:tag name="KSO_WM_SLIDE_LAYOUT" val="a_f"/>
  <p:tag name="KSO_WM_SLIDE_LAYOUT_CNT" val="1_1"/>
  <p:tag name="KSO_WM_UNIT_SHOW_EDIT_AREA_INDICATION" val="1"/>
  <p:tag name="KSO_WM_TEMPLATE_THUMBS_INDEX" val="1、4、7、12、13、14、15、16、17、18、20、24、25、28、33、36、40、43、44"/>
  <p:tag name="KSO_WM_CHIP_INFOS" val="{&quot;type&quot;:0,&quot;layout_type&quot;:&quot;1_NF_C_12&quot;,&quot;layout_feature&quot;:1,&quot;aspect_ratio&quot;:&quot;16:9&quot;,&quot;bg_feature&quot;:&quot;&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扁平风&quot;,&quot;手绘风&quot;,&quot;立体风&quot;,&quot;炫酷&quot;,&quot;复古风&quot;,&quot;科技风&quot;,&quot;水彩风&quot;,&quot;ios风&quot;,&quot;快闪&quot;,&quot;波普风&quot;,&quot;孟菲斯&quot;,&quot;蒸汽波&quot;,&quot;MBE&quot;,&quot;剪纸风&quot;,&quot;酸性风&quot;,&quot;像素风&quot;,&quot;涂鸦风&quot;,&quot;实景&quot;]},&quot;slide_type&quot;:[&quot;title&quot;,&quot;sectionTitle&quot;,&quot;contents&quot;,&quot;endPage&quot;],&quot;useType&quot;:[&quot;ppt&quot;]}"/>
  <p:tag name="KSO_WM_CHIP_XID" val="614ad2351e630cfd8f11523b"/>
  <p:tag name="KSO_WM_CHIP_FILLPROP" val="[[{&quot;text_align&quot;:&quot;cm&quot;,&quot;text_direction&quot;:&quot;horizontal&quot;,&quot;support_big_font&quot;:false,&quot;picture_toward&quot;:0,&quot;picture_dockside&quot;:[],&quot;fill_id&quot;:&quot;c0b360b1647e46a3b08ed96a684fa8c7&quot;,&quot;fill_align&quot;:&quot;cm&quot;,&quot;chip_types&quot;:[&quot;header&quot;]}],[{&quot;text_align&quot;:&quot;lm&quot;,&quot;text_direction&quot;:&quot;horizontal&quot;,&quot;support_big_font&quot;:false,&quot;picture_toward&quot;:0,&quot;picture_dockside&quot;:[],&quot;fill_id&quot;:&quot;c0b360b1647e46a3b08ed96a684fa8c7&quot;,&quot;fill_align&quot;:&quot;cm&quot;,&quot;chip_types&quot;:[&quot;header&quot;]}],[{&quot;text_align&quot;:&quot;rm&quot;,&quot;text_direction&quot;:&quot;horizontal&quot;,&quot;support_big_font&quot;:false,&quot;picture_toward&quot;:0,&quot;picture_dockside&quot;:[],&quot;fill_id&quot;:&quot;c0b360b1647e46a3b08ed96a684fa8c7&quot;,&quot;fill_align&quot;:&quot;cm&quot;,&quot;chip_types&quot;:[&quot;header&quot;]}],[{&quot;text_align&quot;:&quot;rm&quot;,&quot;text_direction&quot;:&quot;horizontal&quot;,&quot;support_big_font&quot;:false,&quot;picture_toward&quot;:0,&quot;picture_dockside&quot;:[],&quot;fill_id&quot;:&quot;c0b360b1647e46a3b08ed96a684fa8c7&quot;,&quot;fill_align&quot;:&quot;ct&quot;,&quot;chip_types&quot;:[&quot;header&quot;]}],[{&quot;text_align&quot;:&quot;cm&quot;,&quot;text_direction&quot;:&quot;horizontal&quot;,&quot;support_big_font&quot;:false,&quot;picture_toward&quot;:0,&quot;picture_dockside&quot;:[],&quot;fill_id&quot;:&quot;c0b360b1647e46a3b08ed96a684fa8c7&quot;,&quot;fill_align&quot;:&quot;ct&quot;,&quot;chip_types&quot;:[&quot;header&quot;]}],[{&quot;text_align&quot;:&quot;lm&quot;,&quot;text_direction&quot;:&quot;horizontal&quot;,&quot;support_big_font&quot;:false,&quot;picture_toward&quot;:0,&quot;picture_dockside&quot;:[],&quot;fill_id&quot;:&quot;c0b360b1647e46a3b08ed96a684fa8c7&quot;,&quot;fill_align&quot;:&quot;ct&quot;,&quot;chip_types&quot;:[&quot;header&quot;]}],[{&quot;text_align&quot;:&quot;lm&quot;,&quot;text_direction&quot;:&quot;horizontal&quot;,&quot;support_big_font&quot;:false,&quot;picture_toward&quot;:0,&quot;picture_dockside&quot;:[],&quot;fill_id&quot;:&quot;c0b360b1647e46a3b08ed96a684fa8c7&quot;,&quot;fill_align&quot;:&quot;cb&quot;,&quot;chip_types&quot;:[&quot;header&quot;]}],[{&quot;text_align&quot;:&quot;cm&quot;,&quot;text_direction&quot;:&quot;horizontal&quot;,&quot;support_big_font&quot;:false,&quot;picture_toward&quot;:0,&quot;picture_dockside&quot;:[],&quot;fill_id&quot;:&quot;c0b360b1647e46a3b08ed96a684fa8c7&quot;,&quot;fill_align&quot;:&quot;cb&quot;,&quot;chip_types&quot;:[&quot;header&quot;]}],[{&quot;text_align&quot;:&quot;rm&quot;,&quot;text_direction&quot;:&quot;horizontal&quot;,&quot;support_big_font&quot;:false,&quot;picture_toward&quot;:0,&quot;picture_dockside&quot;:[],&quot;fill_id&quot;:&quot;c0b360b1647e46a3b08ed96a684fa8c7&quot;,&quot;fill_align&quot;:&quot;cb&quot;,&quot;chip_types&quot;:[&quot;header&quot;]}]]"/>
  <p:tag name="KSO_WM_CHIP_DECFILLPROP" val="[]"/>
  <p:tag name="KSO_WM_CHIP_GROUPID" val="614ad2351e630cfd8f11523a"/>
  <p:tag name="KSO_WM_SLIDE_LAYOUT_INFO" val="{&quot;id&quot;:&quot;2022-08-31T15:26:32&quot;,&quot;margin&quot;:{&quot;bottom&quot;:6.690466403961182,&quot;left&quot;:5.696366310119629,&quot;right&quot;:5.696366310119629,&quot;top&quot;:6.831541538238525},&quot;type&quot;:0}"/>
  <p:tag name="KSO_WM_SLIDE_BK_DARK_LIGHT" val="2"/>
  <p:tag name="KSO_WM_SLIDE_BACKGROUND_TYPE" val="general"/>
  <p:tag name="KSO_WM_SLIDE_SUPPORT_FEATURE_TYPE" val="0"/>
  <p:tag name="KSO_WM_CHIP_COLORING" val="1"/>
  <p:tag name="KSO_WM_TEMPLATE_ASSEMBLE_XID" val="630f0d27a35593066dfcb859"/>
  <p:tag name="KSO_WM_TEMPLATE_ASSEMBLE_GROUPID" val="62fee3efa35593066dad3b70"/>
</p:tagLst>
</file>

<file path=ppt/tags/tag10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40.xml><?xml version="1.0" encoding="utf-8"?>
<p:tagLst xmlns:p="http://schemas.openxmlformats.org/presentationml/2006/main">
  <p:tag name="COMMONDATA" val="eyJoZGlkIjoiMGVmOGUyMWZjODhjZTJlZjIzZGY0ZmZjMDg0YmUwNjIifQ=="/>
  <p:tag name="KSO_WPP_MARK_KEY" val="2714d2c7-9e65-45e2-b3f8-9b64eec4850b"/>
  <p:tag name="resource_record_key" val="{&quot;65&quot;:[20226887],&quot;70&quot;:[3404630,3405807,3325394,3428855,3322005]}"/>
</p:tagLst>
</file>

<file path=ppt/tags/tag105.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06.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07.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08.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18*i*1"/>
  <p:tag name="KSO_WM_BEAUTIFY_FLAG" val="#wm#"/>
  <p:tag name="KSO_WM_TAG_VERSION" val="1.0"/>
  <p:tag name="KSO_WM_CHIP_GROUPID" val="62fee3efa35593066dad3b70"/>
  <p:tag name="KSO_WM_CHIP_XID" val="62fee3f0a35593066dad3b7b"/>
  <p:tag name="KSO_WM_UNIT_DEC_AREA_ID" val="003b92ab953b4f8b8eb1af4ef89d353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db42f592d34c463e9dd3a5d9a5276559"/>
</p:tagLst>
</file>

<file path=ppt/tags/tag109.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19*i*1"/>
  <p:tag name="KSO_WM_BEAUTIFY_FLAG" val="#wm#"/>
  <p:tag name="KSO_WM_TAG_VERSION" val="1.0"/>
  <p:tag name="KSO_WM_CHIP_GROUPID" val="62fee3efa35593066dad3b70"/>
  <p:tag name="KSO_WM_CHIP_XID" val="62fee3f0a35593066dad3b7a"/>
  <p:tag name="KSO_WM_UNIT_DEC_AREA_ID" val="093dbfa8fa82471f903c18a0ef9a6802"/>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8bd94da603c94ba783389b0eb2d37d3a"/>
</p:tagLst>
</file>

<file path=ppt/tags/tag11.xml><?xml version="1.0" encoding="utf-8"?>
<p:tagLst xmlns:p="http://schemas.openxmlformats.org/presentationml/2006/main">
  <p:tag name="KSO_WM_BEAUTIFY_FLAG" val=""/>
</p:tagLst>
</file>

<file path=ppt/tags/tag110.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11.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12.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13.xml><?xml version="1.0" encoding="utf-8"?>
<p:tagLst xmlns:p="http://schemas.openxmlformats.org/presentationml/2006/main">
  <p:tag name="KSO_WM_UNIT_ISCONTENTSTITLE" val="0"/>
  <p:tag name="KSO_WM_UNIT_ISNUMDGMTITLE" val="0"/>
  <p:tag name="KSO_WM_UNIT_PRESET_TEXT" val="单击添加标题"/>
  <p:tag name="KSO_WM_UNIT_NOCLEAR" val="0"/>
  <p:tag name="KSO_WM_UNIT_VALUE" val="13"/>
  <p:tag name="KSO_WM_UNIT_HIGHLIGHT" val="0"/>
  <p:tag name="KSO_WM_UNIT_COMPATIBLE" val="0"/>
  <p:tag name="KSO_WM_UNIT_DIAGRAM_ISNUMVISUAL" val="0"/>
  <p:tag name="KSO_WM_UNIT_DIAGRAM_ISREFERUNIT" val="0"/>
  <p:tag name="KSO_WM_UNIT_TYPE" val="a"/>
  <p:tag name="KSO_WM_UNIT_INDEX" val="1"/>
  <p:tag name="KSO_WM_UNIT_ID" val="custom20226887_1*a*1"/>
  <p:tag name="KSO_WM_TEMPLATE_CATEGORY" val="custom"/>
  <p:tag name="KSO_WM_TEMPLATE_INDEX" val="20226887"/>
  <p:tag name="KSO_WM_UNIT_LAYERLEVEL" val="1"/>
  <p:tag name="KSO_WM_TAG_VERSION" val="1.0"/>
  <p:tag name="KSO_WM_BEAUTIFY_FLAG" val="#wm#"/>
  <p:tag name="KSO_WM_UNIT_DEFAULT_FONT" val="54;60;2"/>
  <p:tag name="KSO_WM_UNIT_BLOCK" val="0"/>
  <p:tag name="KSO_WM_UNIT_DEC_AREA_ID" val="b0f88f65c7444e869844f1e08b41edbf"/>
  <p:tag name="KSO_WM_CHIP_GROUPID" val="620cc5482a08b0d86e4d8850"/>
  <p:tag name="KSO_WM_CHIP_XID" val="620cc5482a08b0d86e4d884f"/>
  <p:tag name="KSO_WM_CHIP_FILLAREA_FILL_RULE" val="{&quot;fill_align&quot;:&quot;cm&quot;,&quot;fill_mode&quot;:&quot;adaptive&quot;,&quot;sacle_strategy&quot;:&quot;smart&quot;}"/>
  <p:tag name="KSO_WM_ASSEMBLE_CHIP_INDEX" val="c1a9bfdc32574113ba33c52e62c49fe5"/>
  <p:tag name="KSO_WM_UNIT_TEXT_FILL_FORE_SCHEMECOLOR_INDEX_BRIGHTNESS" val="0"/>
  <p:tag name="KSO_WM_UNIT_TEXT_FILL_FORE_SCHEMECOLOR_INDEX" val="5"/>
  <p:tag name="KSO_WM_UNIT_TEXT_FILL_TYPE" val="1"/>
  <p:tag name="KSO_WM_TEMPLATE_ASSEMBLE_XID" val="630f0d28a35593066dfcb8b0"/>
  <p:tag name="KSO_WM_TEMPLATE_ASSEMBLE_GROUPID" val="62fee3efa35593066dad3b70"/>
</p:tagLst>
</file>

<file path=ppt/tags/tag114.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Lst>
</file>

<file path=ppt/tags/tag115.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Lst>
</file>

<file path=ppt/tags/tag116.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Lst>
</file>

<file path=ppt/tags/tag117.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Lst>
</file>

<file path=ppt/tags/tag118.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Lst>
</file>

<file path=ppt/tags/tag11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2.xml><?xml version="1.0" encoding="utf-8"?>
<p:tagLst xmlns:p="http://schemas.openxmlformats.org/presentationml/2006/main">
  <p:tag name="KSO_WM_BEAUTIFY_FLAG" val=""/>
</p:tagLst>
</file>

<file path=ppt/tags/tag12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2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22.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23.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24.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25.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Lst>
</file>

<file path=ppt/tags/tag126.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Lst>
</file>

<file path=ppt/tags/tag127.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Lst>
</file>

<file path=ppt/tags/tag128.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Lst>
</file>

<file path=ppt/tags/tag129.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Lst>
</file>

<file path=ppt/tags/tag13.xml><?xml version="1.0" encoding="utf-8"?>
<p:tagLst xmlns:p="http://schemas.openxmlformats.org/presentationml/2006/main">
  <p:tag name="KSO_WM_BEAUTIFY_FLAG" val=""/>
</p:tagLst>
</file>

<file path=ppt/tags/tag13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3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3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3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3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35.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36.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37.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38.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2*i*1"/>
  <p:tag name="KSO_WM_BEAUTIFY_FLAG" val="#wm#"/>
  <p:tag name="KSO_WM_TAG_VERSION" val="1.0"/>
  <p:tag name="KSO_WM_CHIP_GROUPID" val="62fee3efa35593066dad3b70"/>
  <p:tag name="KSO_WM_CHIP_XID" val="62fee3f0a35593066dad3b74"/>
  <p:tag name="KSO_WM_UNIT_DEC_AREA_ID" val="547cc1f956c249a1be275b53c4391363"/>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faef1882d2a45ab9ccd76f3f09dacb4"/>
</p:tagLst>
</file>

<file path=ppt/tags/tag139.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4*i*1"/>
  <p:tag name="KSO_WM_BEAUTIFY_FLAG" val="#wm#"/>
  <p:tag name="KSO_WM_TAG_VERSION" val="1.0"/>
  <p:tag name="KSO_WM_CHIP_GROUPID" val="62fee3efa35593066dad3b70"/>
  <p:tag name="KSO_WM_CHIP_XID" val="62fee3f0a35593066dad3b72"/>
  <p:tag name="KSO_WM_UNIT_DEC_AREA_ID" val="051faf45c26943cd993039658b425a61"/>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b2382e7fe7094554a816720fae5c3ba3"/>
</p:tagLst>
</file>

<file path=ppt/tags/tag14.xml><?xml version="1.0" encoding="utf-8"?>
<p:tagLst xmlns:p="http://schemas.openxmlformats.org/presentationml/2006/main">
  <p:tag name="KSO_WM_BEAUTIFY_FLAG" val=""/>
</p:tagLst>
</file>

<file path=ppt/tags/tag140.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3*i*1"/>
  <p:tag name="KSO_WM_BEAUTIFY_FLAG" val="#wm#"/>
  <p:tag name="KSO_WM_TAG_VERSION" val="1.0"/>
  <p:tag name="KSO_WM_CHIP_GROUPID" val="62fee3efa35593066dad3b70"/>
  <p:tag name="KSO_WM_CHIP_XID" val="62fee3f0a35593066dad3b73"/>
  <p:tag name="KSO_WM_UNIT_DEC_AREA_ID" val="7bc13e221fb241829103f77d2d16390b"/>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d31ff83a184146d6b56f215c877e94c2"/>
</p:tagLst>
</file>

<file path=ppt/tags/tag14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42.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43.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44.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45.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46.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47.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48.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Lst>
</file>

<file path=ppt/tags/tag149.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Lst>
</file>

<file path=ppt/tags/tag15.xml><?xml version="1.0" encoding="utf-8"?>
<p:tagLst xmlns:p="http://schemas.openxmlformats.org/presentationml/2006/main">
  <p:tag name="KSO_WM_BEAUTIFY_FLAG" val=""/>
</p:tagLst>
</file>

<file path=ppt/tags/tag150.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Lst>
</file>

<file path=ppt/tags/tag151.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Lst>
</file>

<file path=ppt/tags/tag152.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Lst>
</file>

<file path=ppt/tags/tag15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5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5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56.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57.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58.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59.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Lst>
</file>

<file path=ppt/tags/tag16.xml><?xml version="1.0" encoding="utf-8"?>
<p:tagLst xmlns:p="http://schemas.openxmlformats.org/presentationml/2006/main">
  <p:tag name="KSO_WM_BEAUTIFY_FLAG" val=""/>
</p:tagLst>
</file>

<file path=ppt/tags/tag160.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Lst>
</file>

<file path=ppt/tags/tag161.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Lst>
</file>

<file path=ppt/tags/tag162.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Lst>
</file>

<file path=ppt/tags/tag163.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Lst>
</file>

<file path=ppt/tags/tag16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6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66.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67.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68.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69.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Lst>
</file>

<file path=ppt/tags/tag17.xml><?xml version="1.0" encoding="utf-8"?>
<p:tagLst xmlns:p="http://schemas.openxmlformats.org/presentationml/2006/main">
  <p:tag name="KSO_WM_BEAUTIFY_FLAG" val=""/>
</p:tagLst>
</file>

<file path=ppt/tags/tag170.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Lst>
</file>

<file path=ppt/tags/tag171.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Lst>
</file>

<file path=ppt/tags/tag172.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Lst>
</file>

<file path=ppt/tags/tag173.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Lst>
</file>

<file path=ppt/tags/tag174.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75.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76.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7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78.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21*i*1"/>
  <p:tag name="KSO_WM_BEAUTIFY_FLAG" val="#wm#"/>
  <p:tag name="KSO_WM_TAG_VERSION" val="1.0"/>
  <p:tag name="KSO_WM_CHIP_GROUPID" val="62fee3efa35593066dad3b70"/>
  <p:tag name="KSO_WM_CHIP_XID" val="62fee3f0a35593066dad3b79"/>
  <p:tag name="KSO_WM_UNIT_DEC_AREA_ID" val="9371ecd0ec8f46219dbfb3376faa0d8c"/>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ba1773f03f5456b8ae5a834dc310efa"/>
</p:tagLst>
</file>

<file path=ppt/tags/tag179.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22*i*1"/>
  <p:tag name="KSO_WM_BEAUTIFY_FLAG" val="#wm#"/>
  <p:tag name="KSO_WM_TAG_VERSION" val="1.0"/>
  <p:tag name="KSO_WM_CHIP_GROUPID" val="62fee3efa35593066dad3b70"/>
  <p:tag name="KSO_WM_CHIP_XID" val="62fee3f0a35593066dad3b75"/>
  <p:tag name="KSO_WM_UNIT_DEC_AREA_ID" val="8da7a9b5f2174b51914b19293e1a4f1e"/>
  <p:tag name="KSO_WM_CHIP_FILLAREA_FILL_RULE" val="{&quot;fill_align&quot;:&quot;ct&quot;,&quot;fill_effect&quot;:[],&quot;fill_mode&quot;:&quot;adaptive&quot;,&quot;sacle_strategy&quot;:&quot;stretch&quot;}"/>
  <p:tag name="KSO_WM_UNIT_DEC_SUPPORTCHANGEPIC" val="0"/>
  <p:tag name="KSO_WM_UNIT_DEC_CHANGEPICRESERVED" val="1"/>
  <p:tag name="KSO_WM_ASSEMBLE_CHIP_INDEX" val="eb0e2e4e8a204d0abf93feda00241ec3"/>
</p:tagLst>
</file>

<file path=ppt/tags/tag18.xml><?xml version="1.0" encoding="utf-8"?>
<p:tagLst xmlns:p="http://schemas.openxmlformats.org/presentationml/2006/main">
  <p:tag name="KSO_WM_BEAUTIFY_FLAG" val=""/>
</p:tagLst>
</file>

<file path=ppt/tags/tag180.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25*i*1"/>
  <p:tag name="KSO_WM_BEAUTIFY_FLAG" val="#wm#"/>
  <p:tag name="KSO_WM_TAG_VERSION" val="1.0"/>
  <p:tag name="KSO_WM_CHIP_GROUPID" val="62fee3efa35593066dad3b70"/>
  <p:tag name="KSO_WM_CHIP_XID" val="62fee3f0a35593066dad3b78"/>
  <p:tag name="KSO_WM_UNIT_DEC_AREA_ID" val="05923e26d29242d39e14bc8f57256ef1"/>
  <p:tag name="KSO_WM_CHIP_FILLAREA_FILL_RULE" val="{&quot;fill_align&quot;:&quot;cb&quot;,&quot;fill_effect&quot;:[],&quot;fill_mode&quot;:&quot;adaptive&quot;,&quot;sacle_strategy&quot;:&quot;stretch&quot;}"/>
  <p:tag name="KSO_WM_UNIT_DEC_SUPPORTCHANGEPIC" val="0"/>
  <p:tag name="KSO_WM_UNIT_DEC_CHANGEPICRESERVED" val="1"/>
  <p:tag name="KSO_WM_ASSEMBLE_CHIP_INDEX" val="faf8b486b20147378a525d348fb4f4fb"/>
</p:tagLst>
</file>

<file path=ppt/tags/tag181.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23*i*1"/>
  <p:tag name="KSO_WM_BEAUTIFY_FLAG" val="#wm#"/>
  <p:tag name="KSO_WM_TAG_VERSION" val="1.0"/>
  <p:tag name="KSO_WM_CHIP_GROUPID" val="62fee3efa35593066dad3b70"/>
  <p:tag name="KSO_WM_CHIP_XID" val="62fee3f0a35593066dad3b76"/>
  <p:tag name="KSO_WM_UNIT_DEC_AREA_ID" val="5543243718924bc390a3790add578f1f"/>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c1e8723bbb634a389da45940979441d5"/>
</p:tagLst>
</file>

<file path=ppt/tags/tag182.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24*i*1"/>
  <p:tag name="KSO_WM_BEAUTIFY_FLAG" val="#wm#"/>
  <p:tag name="KSO_WM_TAG_VERSION" val="1.0"/>
  <p:tag name="KSO_WM_CHIP_GROUPID" val="62fee3efa35593066dad3b70"/>
  <p:tag name="KSO_WM_CHIP_XID" val="62fee3f0a35593066dad3b77"/>
  <p:tag name="KSO_WM_UNIT_DEC_AREA_ID" val="aac6661a2a1c4b338f3f1e5de0dade59"/>
  <p:tag name="KSO_WM_CHIP_FILLAREA_FILL_RULE" val="{&quot;fill_align&quot;:&quot;rm&quot;,&quot;fill_effect&quot;:[],&quot;fill_mode&quot;:&quot;adaptive&quot;,&quot;sacle_strategy&quot;:&quot;stretch&quot;}"/>
  <p:tag name="KSO_WM_UNIT_DEC_SUPPORTCHANGEPIC" val="0"/>
  <p:tag name="KSO_WM_UNIT_DEC_CHANGEPICRESERVED" val="1"/>
  <p:tag name="KSO_WM_ASSEMBLE_CHIP_INDEX" val="b3b5702430104821ab71c1948f100151"/>
</p:tagLst>
</file>

<file path=ppt/tags/tag183.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84.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85.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6887_1*a*1"/>
  <p:tag name="KSO_WM_TEMPLATE_CATEGORY" val="custom"/>
  <p:tag name="KSO_WM_TEMPLATE_INDEX" val="20226887"/>
  <p:tag name="KSO_WM_UNIT_LAYERLEVEL" val="1"/>
  <p:tag name="KSO_WM_TAG_VERSION" val="1.0"/>
  <p:tag name="KSO_WM_BEAUTIFY_FLAG" val="#wm#"/>
  <p:tag name="KSO_WM_UNIT_DEFAULT_FONT" val="60;66;2"/>
  <p:tag name="KSO_WM_UNIT_BLOCK" val="0"/>
  <p:tag name="KSO_WM_UNIT_DEC_AREA_ID" val="bb85a66b2456470cb48c074bab857018"/>
  <p:tag name="KSO_WM_UNIT_ISCONTENTSTITLE" val="0"/>
  <p:tag name="KSO_WM_UNIT_ISNUMDGMTITLE" val="0"/>
  <p:tag name="KSO_WM_UNIT_PRESET_TEXT" val="Thank you"/>
  <p:tag name="KSO_WM_UNIT_NOCLEAR" val="0"/>
  <p:tag name="KSO_WM_UNIT_VALUE" val="10"/>
  <p:tag name="KSO_WM_UNIT_TYPE" val="a"/>
  <p:tag name="KSO_WM_UNIT_INDEX" val="1"/>
  <p:tag name="KSO_WM_CHIP_GROUPID" val="6242763a827a54cc053e3c5a"/>
  <p:tag name="KSO_WM_CHIP_XID" val="6242763a827a54cc053e3c57"/>
  <p:tag name="KSO_WM_CHIP_FILLAREA_FILL_RULE" val="{&quot;fill_align&quot;:&quot;cm&quot;,&quot;fill_mode&quot;:&quot;adaptive&quot;,&quot;sacle_strategy&quot;:&quot;smart&quot;}"/>
  <p:tag name="KSO_WM_ASSEMBLE_CHIP_INDEX" val="c8c01223792a407d97ae3a64d4a4db59"/>
  <p:tag name="KSO_WM_UNIT_TEXT_FILL_FORE_SCHEMECOLOR_INDEX_BRIGHTNESS" val="0"/>
  <p:tag name="KSO_WM_UNIT_TEXT_FILL_FORE_SCHEMECOLOR_INDEX" val="5"/>
  <p:tag name="KSO_WM_UNIT_TEXT_FILL_TYPE" val="1"/>
  <p:tag name="KSO_WM_TEMPLATE_ASSEMBLE_XID" val="630f0d27a35593066dfcb859"/>
  <p:tag name="KSO_WM_TEMPLATE_ASSEMBLE_GROUPID" val="62fee3efa35593066dad3b70"/>
</p:tagLst>
</file>

<file path=ppt/tags/tag1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6887_1*f*1"/>
  <p:tag name="KSO_WM_TEMPLATE_CATEGORY" val="custom"/>
  <p:tag name="KSO_WM_TEMPLATE_INDEX" val="20226887"/>
  <p:tag name="KSO_WM_UNIT_LAYERLEVEL" val="1"/>
  <p:tag name="KSO_WM_TAG_VERSION" val="1.0"/>
  <p:tag name="KSO_WM_BEAUTIFY_FLAG" val="#wm#"/>
  <p:tag name="KSO_WM_UNIT_DEFAULT_FONT" val="18;22;2"/>
  <p:tag name="KSO_WM_UNIT_BLOCK" val="0"/>
  <p:tag name="KSO_WM_UNIT_DEC_AREA_ID" val="75e3f377332d4391959be25acebde2fe"/>
  <p:tag name="KSO_WM_UNIT_SUBTYPE" val="a"/>
  <p:tag name="KSO_WM_UNIT_PRESET_TEXT" val="单击此处添加您的正文"/>
  <p:tag name="KSO_WM_UNIT_NOCLEAR" val="0"/>
  <p:tag name="KSO_WM_UNIT_VALUE" val="25"/>
  <p:tag name="KSO_WM_UNIT_TYPE" val="f"/>
  <p:tag name="KSO_WM_UNIT_INDEX" val="1"/>
  <p:tag name="KSO_WM_CHIP_GROUPID" val="6242763a827a54cc053e3c5a"/>
  <p:tag name="KSO_WM_CHIP_XID" val="6242763a827a54cc053e3c57"/>
  <p:tag name="KSO_WM_CHIP_FILLAREA_FILL_RULE" val="{&quot;fill_align&quot;:&quot;cm&quot;,&quot;fill_mode&quot;:&quot;adaptive&quot;,&quot;sacle_strategy&quot;:&quot;smart&quot;}"/>
  <p:tag name="KSO_WM_ASSEMBLE_CHIP_INDEX" val="c8c01223792a407d97ae3a64d4a4db59"/>
  <p:tag name="KSO_WM_UNIT_TEXT_FILL_FORE_SCHEMECOLOR_INDEX_BRIGHTNESS" val="0"/>
  <p:tag name="KSO_WM_UNIT_TEXT_FILL_FORE_SCHEMECOLOR_INDEX" val="5"/>
  <p:tag name="KSO_WM_UNIT_TEXT_FILL_TYPE" val="1"/>
  <p:tag name="KSO_WM_TEMPLATE_ASSEMBLE_XID" val="630f0d27a35593066dfcb859"/>
  <p:tag name="KSO_WM_TEMPLATE_ASSEMBLE_GROUPID" val="62fee3efa35593066dad3b70"/>
</p:tagLst>
</file>

<file path=ppt/tags/tag188.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 name="KSO_WM_SLIDE_BACKGROUND_TYPE" val="general"/>
</p:tagLst>
</file>

<file path=ppt/tags/tag189.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 name="KSO_WM_SLIDE_BACKGROUND_TYPE" val="general"/>
</p:tagLst>
</file>

<file path=ppt/tags/tag19.xml><?xml version="1.0" encoding="utf-8"?>
<p:tagLst xmlns:p="http://schemas.openxmlformats.org/presentationml/2006/main">
  <p:tag name="KSO_WM_BEAUTIFY_FLAG" val=""/>
</p:tagLst>
</file>

<file path=ppt/tags/tag190.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 name="KSO_WM_SLIDE_BACKGROUND_TYPE" val="general"/>
</p:tagLst>
</file>

<file path=ppt/tags/tag191.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 name="KSO_WM_SLIDE_BACKGROUND_TYPE" val="general"/>
</p:tagLst>
</file>

<file path=ppt/tags/tag192.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 name="KSO_WM_SLIDE_BACKGROUND_TYPE" val="general"/>
</p:tagLst>
</file>

<file path=ppt/tags/tag193.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194.xml><?xml version="1.0" encoding="utf-8"?>
<p:tagLst xmlns:p="http://schemas.openxmlformats.org/presentationml/2006/main">
  <p:tag name="KSO_WM_SLIDE_BACKGROUND_TYPE" val="general"/>
  <p:tag name="KSO_WM_UNIT_TEXT_FILL_FORE_SCHEMECOLOR_INDEX_BRIGHTNESS" val="0.15"/>
  <p:tag name="KSO_WM_UNIT_TEXT_FILL_FORE_SCHEMECOLOR_INDEX" val="1"/>
  <p:tag name="KSO_WM_UNIT_TEXT_FILL_TYPE" val="1"/>
</p:tagLst>
</file>

<file path=ppt/tags/tag195.xml><?xml version="1.0" encoding="utf-8"?>
<p:tagLst xmlns:p="http://schemas.openxmlformats.org/presentationml/2006/main">
  <p:tag name="KSO_WM_SLIDE_BACKGROUND_TYPE" val="general"/>
  <p:tag name="KSO_WM_UNIT_TEXT_FILL_FORE_SCHEMECOLOR_INDEX_BRIGHTNESS" val="0.15"/>
  <p:tag name="KSO_WM_UNIT_TEXT_FILL_FORE_SCHEMECOLOR_INDEX" val="1"/>
  <p:tag name="KSO_WM_UNIT_TEXT_FILL_TYPE" val="1"/>
</p:tagLst>
</file>

<file path=ppt/tags/tag196.xml><?xml version="1.0" encoding="utf-8"?>
<p:tagLst xmlns:p="http://schemas.openxmlformats.org/presentationml/2006/main">
  <p:tag name="KSO_WM_SLIDE_BACKGROUND_TYPE" val="general"/>
  <p:tag name="KSO_WM_UNIT_TEXT_FILL_FORE_SCHEMECOLOR_INDEX_BRIGHTNESS" val="0.15"/>
  <p:tag name="KSO_WM_UNIT_TEXT_FILL_FORE_SCHEMECOLOR_INDEX" val="1"/>
  <p:tag name="KSO_WM_UNIT_TEXT_FILL_TYPE" val="1"/>
</p:tagLst>
</file>

<file path=ppt/tags/tag197.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06b2e9bb3bd44b53836fb6df948a10d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a269956072043bb823e74b6c239724c"/>
  <p:tag name="KSO_WM_SLIDE_BACKGROUND_TYPE" val="frame"/>
</p:tagLst>
</file>

<file path=ppt/tags/tag198.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afec787afcc34d95bf478aaecfd9d264"/>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9cf07174bc094ec1ac58d03ae32be7cb"/>
  <p:tag name="KSO_WM_SLIDE_BACKGROUND_TYPE" val="frame"/>
</p:tagLst>
</file>

<file path=ppt/tags/tag199.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c5ff29f3df6b4dca884e0c1e51ce6763"/>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c71c398aa052437e8aa7e16c0f4e5f38"/>
  <p:tag name="KSO_WM_SLIDE_BACKGROUND_TYPE" val="frame"/>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Lst>
</file>

<file path=ppt/tags/tag200.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69cbdd222a0347d5ac54b40985d49c2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8411bcb32c4d40079abdcfec2c5d0813"/>
  <p:tag name="KSO_WM_SLIDE_BACKGROUND_TYPE" val="frame"/>
</p:tagLst>
</file>

<file path=ppt/tags/tag201.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a6afdb1d0a3b4b00aa9b07a40451a95f"/>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8494f63407234de6a289375bfb4f59df"/>
  <p:tag name="KSO_WM_SLIDE_BACKGROUND_TYPE" val="frame"/>
</p:tagLst>
</file>

<file path=ppt/tags/tag202.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bg20221144_2*i*1"/>
  <p:tag name="KSO_WM_UNIT_LAYERLEVEL" val="1"/>
  <p:tag name="KSO_WM_TAG_VERSION" val="1.0"/>
  <p:tag name="KSO_WM_BEAUTIFY_FLAG" val="#wm#"/>
  <p:tag name="KSO_WM_UNIT_BK_DARK_LIGHT" val="2"/>
  <p:tag name="KSO_WM_UNIT_SUBTYPE" val="h"/>
  <p:tag name="KSO_WM_UNIT_TYPE" val="i"/>
  <p:tag name="KSO_WM_UNIT_INDEX" val="1"/>
  <p:tag name="KSO_WM_TEMPLATE_CATEGORY" val="bg"/>
  <p:tag name="KSO_WM_TEMPLATE_INDEX" val="20221144"/>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a5c35dcf14e69e7f8bccfd"/>
  <p:tag name="KSO_WM_CHIP_XID" val="62788cb9a0f60d12b19e6074"/>
</p:tagLst>
</file>

<file path=ppt/tags/tag203.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204.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205.xml><?xml version="1.0" encoding="utf-8"?>
<p:tagLst xmlns:p="http://schemas.openxmlformats.org/presentationml/2006/main">
  <p:tag name="KSO_WM_SLIDE_BACKGROUND_TYPE" val="frame"/>
  <p:tag name="KSO_WM_UNIT_TEXT_FILL_FORE_SCHEMECOLOR_INDEX_BRIGHTNESS" val="0.15"/>
  <p:tag name="KSO_WM_UNIT_TEXT_FILL_FORE_SCHEMECOLOR_INDEX" val="1"/>
  <p:tag name="KSO_WM_UNIT_TEXT_FILL_TYPE" val="1"/>
</p:tagLst>
</file>

<file path=ppt/tags/tag206.xml><?xml version="1.0" encoding="utf-8"?>
<p:tagLst xmlns:p="http://schemas.openxmlformats.org/presentationml/2006/main">
  <p:tag name="KSO_WM_SLIDE_BACKGROUND_TYPE" val="frame"/>
  <p:tag name="KSO_WM_UNIT_TEXT_FILL_FORE_SCHEMECOLOR_INDEX_BRIGHTNESS" val="0.15"/>
  <p:tag name="KSO_WM_UNIT_TEXT_FILL_FORE_SCHEMECOLOR_INDEX" val="1"/>
  <p:tag name="KSO_WM_UNIT_TEXT_FILL_TYPE" val="1"/>
</p:tagLst>
</file>

<file path=ppt/tags/tag207.xml><?xml version="1.0" encoding="utf-8"?>
<p:tagLst xmlns:p="http://schemas.openxmlformats.org/presentationml/2006/main">
  <p:tag name="KSO_WM_SLIDE_BACKGROUND_TYPE" val="frame"/>
  <p:tag name="KSO_WM_UNIT_TEXT_FILL_FORE_SCHEMECOLOR_INDEX_BRIGHTNESS" val="0.15"/>
  <p:tag name="KSO_WM_UNIT_TEXT_FILL_FORE_SCHEMECOLOR_INDEX" val="1"/>
  <p:tag name="KSO_WM_UNIT_TEXT_FILL_TYPE" val="1"/>
</p:tagLst>
</file>

<file path=ppt/tags/tag208.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3fb107e799049b68bb369e1c6959c47"/>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6a9d1e03b9647d3a5630354b77209ae"/>
  <p:tag name="KSO_WM_SLIDE_BACKGROUND_TYPE" val="leftRight"/>
</p:tagLst>
</file>

<file path=ppt/tags/tag209.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bg20221144_3*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144"/>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a5c35dcf14e69e7f8bccfd"/>
  <p:tag name="KSO_WM_CHIP_XID" val="62788cb9a0f60d12b19e6075"/>
</p:tagLst>
</file>

<file path=ppt/tags/tag21.xml><?xml version="1.0" encoding="utf-8"?>
<p:tagLst xmlns:p="http://schemas.openxmlformats.org/presentationml/2006/main">
  <p:tag name="KSO_WM_BEAUTIFY_FLAG" val=""/>
</p:tagLst>
</file>

<file path=ppt/tags/tag210.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c8e6198d52014570a3714562183205f9"/>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627a428c821543a58f74d51f7ff05096"/>
  <p:tag name="KSO_WM_SLIDE_BACKGROUND_TYPE" val="leftRight"/>
</p:tagLst>
</file>

<file path=ppt/tags/tag211.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fded7d3c4abb4487924ff837214630da"/>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a394f9e1878f4c7aa46f1b81882cd699"/>
  <p:tag name="KSO_WM_SLIDE_BACKGROUND_TYPE" val="leftRight"/>
</p:tagLst>
</file>

<file path=ppt/tags/tag212.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213.xml><?xml version="1.0" encoding="utf-8"?>
<p:tagLst xmlns:p="http://schemas.openxmlformats.org/presentationml/2006/main">
  <p:tag name="KSO_WM_SLIDE_BACKGROUND_TYPE" val="leftRight"/>
  <p:tag name="KSO_WM_UNIT_TEXT_FILL_FORE_SCHEMECOLOR_INDEX_BRIGHTNESS" val="0.15"/>
  <p:tag name="KSO_WM_UNIT_TEXT_FILL_FORE_SCHEMECOLOR_INDEX" val="1"/>
  <p:tag name="KSO_WM_UNIT_TEXT_FILL_TYPE" val="1"/>
</p:tagLst>
</file>

<file path=ppt/tags/tag214.xml><?xml version="1.0" encoding="utf-8"?>
<p:tagLst xmlns:p="http://schemas.openxmlformats.org/presentationml/2006/main">
  <p:tag name="KSO_WM_SLIDE_BACKGROUND_TYPE" val="leftRight"/>
  <p:tag name="KSO_WM_UNIT_TEXT_FILL_FORE_SCHEMECOLOR_INDEX_BRIGHTNESS" val="0.15"/>
  <p:tag name="KSO_WM_UNIT_TEXT_FILL_FORE_SCHEMECOLOR_INDEX" val="1"/>
  <p:tag name="KSO_WM_UNIT_TEXT_FILL_TYPE" val="1"/>
</p:tagLst>
</file>

<file path=ppt/tags/tag215.xml><?xml version="1.0" encoding="utf-8"?>
<p:tagLst xmlns:p="http://schemas.openxmlformats.org/presentationml/2006/main">
  <p:tag name="KSO_WM_SLIDE_BACKGROUND_TYPE" val="leftRight"/>
  <p:tag name="KSO_WM_UNIT_TEXT_FILL_FORE_SCHEMECOLOR_INDEX_BRIGHTNESS" val="0.15"/>
  <p:tag name="KSO_WM_UNIT_TEXT_FILL_FORE_SCHEMECOLOR_INDEX" val="1"/>
  <p:tag name="KSO_WM_UNIT_TEXT_FILL_TYPE" val="1"/>
</p:tagLst>
</file>

<file path=ppt/tags/tag216.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217.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218.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c05ba9bc6e0841ad950cb365001b1451"/>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0f369eec7041425f95e89aa5a62f6b49"/>
  <p:tag name="KSO_WM_SLIDE_BACKGROUND_TYPE" val="topBottom"/>
</p:tagLst>
</file>

<file path=ppt/tags/tag219.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bg20221144_4*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144"/>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a5c35dcf14e69e7f8bccfd"/>
  <p:tag name="KSO_WM_CHIP_XID" val="62788cb9a0f60d12b19e6076"/>
</p:tagLst>
</file>

<file path=ppt/tags/tag22.xml><?xml version="1.0" encoding="utf-8"?>
<p:tagLst xmlns:p="http://schemas.openxmlformats.org/presentationml/2006/main">
  <p:tag name="KSO_WM_BEAUTIFY_FLAG" val=""/>
</p:tagLst>
</file>

<file path=ppt/tags/tag220.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8a5245ca9b5d46258f53bc1f0c058469"/>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d51c4c3a84754e16b85c91828cd9b7be"/>
  <p:tag name="KSO_WM_SLIDE_BACKGROUND_TYPE" val="topBottom"/>
</p:tagLst>
</file>

<file path=ppt/tags/tag221.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222.xml><?xml version="1.0" encoding="utf-8"?>
<p:tagLst xmlns:p="http://schemas.openxmlformats.org/presentationml/2006/main">
  <p:tag name="KSO_WM_SLIDE_BACKGROUND_TYPE" val="topBottom"/>
  <p:tag name="KSO_WM_UNIT_TEXT_FILL_FORE_SCHEMECOLOR_INDEX_BRIGHTNESS" val="0.15"/>
  <p:tag name="KSO_WM_UNIT_TEXT_FILL_FORE_SCHEMECOLOR_INDEX" val="1"/>
  <p:tag name="KSO_WM_UNIT_TEXT_FILL_TYPE" val="1"/>
</p:tagLst>
</file>

<file path=ppt/tags/tag223.xml><?xml version="1.0" encoding="utf-8"?>
<p:tagLst xmlns:p="http://schemas.openxmlformats.org/presentationml/2006/main">
  <p:tag name="KSO_WM_SLIDE_BACKGROUND_TYPE" val="topBottom"/>
  <p:tag name="KSO_WM_UNIT_TEXT_FILL_FORE_SCHEMECOLOR_INDEX_BRIGHTNESS" val="0.15"/>
  <p:tag name="KSO_WM_UNIT_TEXT_FILL_FORE_SCHEMECOLOR_INDEX" val="1"/>
  <p:tag name="KSO_WM_UNIT_TEXT_FILL_TYPE" val="1"/>
</p:tagLst>
</file>

<file path=ppt/tags/tag224.xml><?xml version="1.0" encoding="utf-8"?>
<p:tagLst xmlns:p="http://schemas.openxmlformats.org/presentationml/2006/main">
  <p:tag name="KSO_WM_SLIDE_BACKGROUND_TYPE" val="topBottom"/>
  <p:tag name="KSO_WM_UNIT_TEXT_FILL_FORE_SCHEMECOLOR_INDEX_BRIGHTNESS" val="0.15"/>
  <p:tag name="KSO_WM_UNIT_TEXT_FILL_FORE_SCHEMECOLOR_INDEX" val="1"/>
  <p:tag name="KSO_WM_UNIT_TEXT_FILL_TYPE" val="1"/>
</p:tagLst>
</file>

<file path=ppt/tags/tag225.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226.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227.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bd9a029dff504b96a0cdabb166bf7ada"/>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9232242ecc024993aacf09467420fa91"/>
  <p:tag name="KSO_WM_SLIDE_BACKGROUND_TYPE" val="bottomTop"/>
</p:tagLst>
</file>

<file path=ppt/tags/tag228.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bg20221144_5*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144"/>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a5c35dcf14e69e7f8bccfd"/>
  <p:tag name="KSO_WM_CHIP_XID" val="62788cb9a0f60d12b19e6077"/>
</p:tagLst>
</file>

<file path=ppt/tags/tag229.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80b45ff62e5f42afbe9f4bb88bbd3e7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e35b5aaa94e448b7a553e7e825bc413b"/>
  <p:tag name="KSO_WM_SLIDE_BACKGROUND_TYPE" val="bottomTop"/>
</p:tagLst>
</file>

<file path=ppt/tags/tag23.xml><?xml version="1.0" encoding="utf-8"?>
<p:tagLst xmlns:p="http://schemas.openxmlformats.org/presentationml/2006/main">
  <p:tag name="KSO_WM_BEAUTIFY_FLAG" val=""/>
</p:tagLst>
</file>

<file path=ppt/tags/tag230.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5db50069df654abab5527324bfde5d19"/>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d4813c96720d439fac4fcbfc81157502"/>
  <p:tag name="KSO_WM_SLIDE_BACKGROUND_TYPE" val="bottomTop"/>
</p:tagLst>
</file>

<file path=ppt/tags/tag231.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232.xml><?xml version="1.0" encoding="utf-8"?>
<p:tagLst xmlns:p="http://schemas.openxmlformats.org/presentationml/2006/main">
  <p:tag name="KSO_WM_SLIDE_BACKGROUND_TYPE" val="bottomTop"/>
  <p:tag name="KSO_WM_UNIT_TEXT_FILL_FORE_SCHEMECOLOR_INDEX_BRIGHTNESS" val="0.15"/>
  <p:tag name="KSO_WM_UNIT_TEXT_FILL_FORE_SCHEMECOLOR_INDEX" val="1"/>
  <p:tag name="KSO_WM_UNIT_TEXT_FILL_TYPE" val="1"/>
</p:tagLst>
</file>

<file path=ppt/tags/tag233.xml><?xml version="1.0" encoding="utf-8"?>
<p:tagLst xmlns:p="http://schemas.openxmlformats.org/presentationml/2006/main">
  <p:tag name="KSO_WM_SLIDE_BACKGROUND_TYPE" val="bottomTop"/>
  <p:tag name="KSO_WM_UNIT_TEXT_FILL_FORE_SCHEMECOLOR_INDEX_BRIGHTNESS" val="0.15"/>
  <p:tag name="KSO_WM_UNIT_TEXT_FILL_FORE_SCHEMECOLOR_INDEX" val="1"/>
  <p:tag name="KSO_WM_UNIT_TEXT_FILL_TYPE" val="1"/>
</p:tagLst>
</file>

<file path=ppt/tags/tag234.xml><?xml version="1.0" encoding="utf-8"?>
<p:tagLst xmlns:p="http://schemas.openxmlformats.org/presentationml/2006/main">
  <p:tag name="KSO_WM_SLIDE_BACKGROUND_TYPE" val="bottomTop"/>
  <p:tag name="KSO_WM_UNIT_TEXT_FILL_FORE_SCHEMECOLOR_INDEX_BRIGHTNESS" val="0.15"/>
  <p:tag name="KSO_WM_UNIT_TEXT_FILL_FORE_SCHEMECOLOR_INDEX" val="1"/>
  <p:tag name="KSO_WM_UNIT_TEXT_FILL_TYPE" val="1"/>
</p:tagLst>
</file>

<file path=ppt/tags/tag235.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236.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237.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7ea6e3d9025842e9abd8dc3e695b4ee9"/>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1f0627eec06c4e9091e1ce6d1a0cd856"/>
  <p:tag name="KSO_WM_SLIDE_BACKGROUND_TYPE" val="navigation"/>
</p:tagLst>
</file>

<file path=ppt/tags/tag238.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bg20221144_6*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144"/>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a5c35dcf14e69e7f8bccfd"/>
  <p:tag name="KSO_WM_CHIP_XID" val="62788cb9a0f60d12b19e6078"/>
</p:tagLst>
</file>

<file path=ppt/tags/tag239.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14727b97c9c54a47934accff68cb21b9"/>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471975319a6e4db0ad992435e9439b63"/>
  <p:tag name="KSO_WM_SLIDE_BACKGROUND_TYPE" val="navigation"/>
</p:tagLst>
</file>

<file path=ppt/tags/tag24.xml><?xml version="1.0" encoding="utf-8"?>
<p:tagLst xmlns:p="http://schemas.openxmlformats.org/presentationml/2006/main">
  <p:tag name="KSO_WM_BEAUTIFY_FLAG" val=""/>
</p:tagLst>
</file>

<file path=ppt/tags/tag240.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8ce4638534624a44805d6af8d19400c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71370a3bd7be41188cc04156eefaf979"/>
  <p:tag name="KSO_WM_SLIDE_BACKGROUND_TYPE" val="navigation"/>
</p:tagLst>
</file>

<file path=ppt/tags/tag241.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242.xml><?xml version="1.0" encoding="utf-8"?>
<p:tagLst xmlns:p="http://schemas.openxmlformats.org/presentationml/2006/main">
  <p:tag name="KSO_WM_SLIDE_BACKGROUND_TYPE" val="navigation"/>
  <p:tag name="KSO_WM_UNIT_TEXT_FILL_FORE_SCHEMECOLOR_INDEX_BRIGHTNESS" val="0.15"/>
  <p:tag name="KSO_WM_UNIT_TEXT_FILL_FORE_SCHEMECOLOR_INDEX" val="1"/>
  <p:tag name="KSO_WM_UNIT_TEXT_FILL_TYPE" val="1"/>
</p:tagLst>
</file>

<file path=ppt/tags/tag243.xml><?xml version="1.0" encoding="utf-8"?>
<p:tagLst xmlns:p="http://schemas.openxmlformats.org/presentationml/2006/main">
  <p:tag name="KSO_WM_SLIDE_BACKGROUND_TYPE" val="navigation"/>
  <p:tag name="KSO_WM_UNIT_TEXT_FILL_FORE_SCHEMECOLOR_INDEX_BRIGHTNESS" val="0.15"/>
  <p:tag name="KSO_WM_UNIT_TEXT_FILL_FORE_SCHEMECOLOR_INDEX" val="1"/>
  <p:tag name="KSO_WM_UNIT_TEXT_FILL_TYPE" val="1"/>
</p:tagLst>
</file>

<file path=ppt/tags/tag244.xml><?xml version="1.0" encoding="utf-8"?>
<p:tagLst xmlns:p="http://schemas.openxmlformats.org/presentationml/2006/main">
  <p:tag name="KSO_WM_SLIDE_BACKGROUND_TYPE" val="navigation"/>
  <p:tag name="KSO_WM_UNIT_TEXT_FILL_FORE_SCHEMECOLOR_INDEX_BRIGHTNESS" val="0.15"/>
  <p:tag name="KSO_WM_UNIT_TEXT_FILL_FORE_SCHEMECOLOR_INDEX" val="1"/>
  <p:tag name="KSO_WM_UNIT_TEXT_FILL_TYPE" val="1"/>
</p:tagLst>
</file>

<file path=ppt/tags/tag245.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246.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247.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248.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249.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bab8da807ce6441c985873112fba4ae5"/>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da058d2dab84afba574c7a0c12d8bfe"/>
  <p:tag name="KSO_WM_SLIDE_BACKGROUND_TYPE" val="belt"/>
</p:tagLst>
</file>

<file path=ppt/tags/tag25.xml><?xml version="1.0" encoding="utf-8"?>
<p:tagLst xmlns:p="http://schemas.openxmlformats.org/presentationml/2006/main">
  <p:tag name="KSO_WM_BEAUTIFY_FLAG" val=""/>
</p:tagLst>
</file>

<file path=ppt/tags/tag250.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bg20221144_7*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144"/>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a5c35dcf14e69e7f8bccfd"/>
  <p:tag name="KSO_WM_CHIP_XID" val="62788cb9a0f60d12b19e6079"/>
</p:tagLst>
</file>

<file path=ppt/tags/tag251.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1fdc5a9dee874506b07b506fc6f01684"/>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4b3924ba5e6b43afa0d72e2efed55233"/>
  <p:tag name="KSO_WM_SLIDE_BACKGROUND_TYPE" val="belt"/>
</p:tagLst>
</file>

<file path=ppt/tags/tag252.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253.xml><?xml version="1.0" encoding="utf-8"?>
<p:tagLst xmlns:p="http://schemas.openxmlformats.org/presentationml/2006/main">
  <p:tag name="KSO_WM_SLIDE_BACKGROUND_TYPE" val="belt"/>
  <p:tag name="KSO_WM_UNIT_TEXT_FILL_FORE_SCHEMECOLOR_INDEX_BRIGHTNESS" val="0.15"/>
  <p:tag name="KSO_WM_UNIT_TEXT_FILL_FORE_SCHEMECOLOR_INDEX" val="1"/>
  <p:tag name="KSO_WM_UNIT_TEXT_FILL_TYPE" val="1"/>
</p:tagLst>
</file>

<file path=ppt/tags/tag254.xml><?xml version="1.0" encoding="utf-8"?>
<p:tagLst xmlns:p="http://schemas.openxmlformats.org/presentationml/2006/main">
  <p:tag name="KSO_WM_SLIDE_BACKGROUND_TYPE" val="belt"/>
  <p:tag name="KSO_WM_UNIT_TEXT_FILL_FORE_SCHEMECOLOR_INDEX_BRIGHTNESS" val="0.15"/>
  <p:tag name="KSO_WM_UNIT_TEXT_FILL_FORE_SCHEMECOLOR_INDEX" val="1"/>
  <p:tag name="KSO_WM_UNIT_TEXT_FILL_TYPE" val="1"/>
</p:tagLst>
</file>

<file path=ppt/tags/tag255.xml><?xml version="1.0" encoding="utf-8"?>
<p:tagLst xmlns:p="http://schemas.openxmlformats.org/presentationml/2006/main">
  <p:tag name="KSO_WM_SLIDE_BACKGROUND_TYPE" val="belt"/>
  <p:tag name="KSO_WM_UNIT_TEXT_FILL_FORE_SCHEMECOLOR_INDEX_BRIGHTNESS" val="0.15"/>
  <p:tag name="KSO_WM_UNIT_TEXT_FILL_FORE_SCHEMECOLOR_INDEX" val="1"/>
  <p:tag name="KSO_WM_UNIT_TEXT_FILL_TYPE" val="1"/>
</p:tagLst>
</file>

<file path=ppt/tags/tag256.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257.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TEMPLATE_CATEGORY" val="custom"/>
  <p:tag name="KSO_WM_TEMPLATE_INDEX" val="20226887"/>
</p:tagLst>
</file>

<file path=ppt/tags/tag258.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TEMPLATE_CATEGORY" val="custom"/>
  <p:tag name="KSO_WM_TEMPLATE_INDEX" val="20226887"/>
</p:tagLst>
</file>

<file path=ppt/tags/tag25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6.xml><?xml version="1.0" encoding="utf-8"?>
<p:tagLst xmlns:p="http://schemas.openxmlformats.org/presentationml/2006/main">
  <p:tag name="KSO_WM_BEAUTIFY_FLAG" val=""/>
</p:tagLst>
</file>

<file path=ppt/tags/tag26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6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62.xml><?xml version="1.0" encoding="utf-8"?>
<p:tagLst xmlns:p="http://schemas.openxmlformats.org/presentationml/2006/main">
  <p:tag name="KSO_WM_BEAUTIFY_FLAG" val="#wm#"/>
  <p:tag name="KSO_WM_TAG_VERSION" val="1.0"/>
  <p:tag name="KSO_WM_TEMPLATE_CATEGORY" val="custom"/>
  <p:tag name="KSO_WM_TEMPLATE_INDEX" val="20226887"/>
  <p:tag name="KSO_WM_CHIP_COLORING" val="1"/>
</p:tagLst>
</file>

<file path=ppt/tags/tag263.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12*i*1"/>
  <p:tag name="KSO_WM_BEAUTIFY_FLAG" val="#wm#"/>
  <p:tag name="KSO_WM_TAG_VERSION" val="1.0"/>
  <p:tag name="KSO_WM_CHIP_GROUPID" val="62fee3efa35593066dad3b70"/>
  <p:tag name="KSO_WM_CHIP_XID" val="62fee3f0a35593066dad3b85"/>
  <p:tag name="KSO_WM_UNIT_DEC_AREA_ID" val="8fd3b1b5d2814177b7a885751e593e2a"/>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ebe438b62734fe3b43252470c73873a"/>
</p:tagLst>
</file>

<file path=ppt/tags/tag264.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13*i*1"/>
  <p:tag name="KSO_WM_BEAUTIFY_FLAG" val="#wm#"/>
  <p:tag name="KSO_WM_TAG_VERSION" val="1.0"/>
  <p:tag name="KSO_WM_CHIP_GROUPID" val="62fee3efa35593066dad3b70"/>
  <p:tag name="KSO_WM_CHIP_XID" val="62fee3f0a35593066dad3b81"/>
  <p:tag name="KSO_WM_UNIT_DEC_AREA_ID" val="0f35a5340ad749089beffaf58e3758f5"/>
  <p:tag name="KSO_WM_CHIP_FILLAREA_FILL_RULE" val="{&quot;fill_align&quot;:&quot;ct&quot;,&quot;fill_effect&quot;:[],&quot;fill_mode&quot;:&quot;adaptive&quot;,&quot;sacle_strategy&quot;:&quot;stretch&quot;}"/>
  <p:tag name="KSO_WM_UNIT_DEC_SUPPORTCHANGEPIC" val="0"/>
  <p:tag name="KSO_WM_UNIT_DEC_CHANGEPICRESERVED" val="1"/>
  <p:tag name="KSO_WM_ASSEMBLE_CHIP_INDEX" val="ca860560b8044818a0191fd05730d133"/>
</p:tagLst>
</file>

<file path=ppt/tags/tag265.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16*i*1"/>
  <p:tag name="KSO_WM_BEAUTIFY_FLAG" val="#wm#"/>
  <p:tag name="KSO_WM_TAG_VERSION" val="1.0"/>
  <p:tag name="KSO_WM_CHIP_GROUPID" val="62fee3efa35593066dad3b70"/>
  <p:tag name="KSO_WM_CHIP_XID" val="62fee3f0a35593066dad3b84"/>
  <p:tag name="KSO_WM_UNIT_DEC_AREA_ID" val="cd5422d63c3d4b948e2c6a4a3ab2ac09"/>
  <p:tag name="KSO_WM_CHIP_FILLAREA_FILL_RULE" val="{&quot;fill_align&quot;:&quot;cb&quot;,&quot;fill_effect&quot;:[],&quot;fill_mode&quot;:&quot;adaptive&quot;,&quot;sacle_strategy&quot;:&quot;stretch&quot;}"/>
  <p:tag name="KSO_WM_UNIT_DEC_SUPPORTCHANGEPIC" val="0"/>
  <p:tag name="KSO_WM_UNIT_DEC_CHANGEPICRESERVED" val="1"/>
  <p:tag name="KSO_WM_ASSEMBLE_CHIP_INDEX" val="baab6c47969048c2b33de8a2230c00be"/>
</p:tagLst>
</file>

<file path=ppt/tags/tag266.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14*i*1"/>
  <p:tag name="KSO_WM_BEAUTIFY_FLAG" val="#wm#"/>
  <p:tag name="KSO_WM_TAG_VERSION" val="1.0"/>
  <p:tag name="KSO_WM_CHIP_GROUPID" val="62fee3efa35593066dad3b70"/>
  <p:tag name="KSO_WM_CHIP_XID" val="62fee3f0a35593066dad3b82"/>
  <p:tag name="KSO_WM_UNIT_DEC_AREA_ID" val="4b1bc64584fd495d83e3d15c0c000c09"/>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f85a5a686750408d93694967702f5930"/>
</p:tagLst>
</file>

<file path=ppt/tags/tag267.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15*i*1"/>
  <p:tag name="KSO_WM_BEAUTIFY_FLAG" val="#wm#"/>
  <p:tag name="KSO_WM_TAG_VERSION" val="1.0"/>
  <p:tag name="KSO_WM_CHIP_GROUPID" val="62fee3efa35593066dad3b70"/>
  <p:tag name="KSO_WM_CHIP_XID" val="62fee3f0a35593066dad3b83"/>
  <p:tag name="KSO_WM_UNIT_DEC_AREA_ID" val="e5de314bd16849a89ddf660571aca47c"/>
  <p:tag name="KSO_WM_CHIP_FILLAREA_FILL_RULE" val="{&quot;fill_align&quot;:&quot;rm&quot;,&quot;fill_effect&quot;:[],&quot;fill_mode&quot;:&quot;adaptive&quot;,&quot;sacle_strategy&quot;:&quot;stretch&quot;}"/>
  <p:tag name="KSO_WM_UNIT_DEC_SUPPORTCHANGEPIC" val="0"/>
  <p:tag name="KSO_WM_UNIT_DEC_CHANGEPICRESERVED" val="1"/>
  <p:tag name="KSO_WM_ASSEMBLE_CHIP_INDEX" val="4b9f24e717e540b5bbbf3d7f1ebf75e1"/>
</p:tagLst>
</file>

<file path=ppt/tags/tag268.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269.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27.xml><?xml version="1.0" encoding="utf-8"?>
<p:tagLst xmlns:p="http://schemas.openxmlformats.org/presentationml/2006/main">
  <p:tag name="KSO_WM_BEAUTIFY_FLAG" val=""/>
</p:tagLst>
</file>

<file path=ppt/tags/tag270.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2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6887_1*a*1"/>
  <p:tag name="KSO_WM_TEMPLATE_CATEGORY" val="custom"/>
  <p:tag name="KSO_WM_TEMPLATE_INDEX" val="20226887"/>
  <p:tag name="KSO_WM_UNIT_LAYERLEVEL" val="1"/>
  <p:tag name="KSO_WM_TAG_VERSION" val="1.0"/>
  <p:tag name="KSO_WM_BEAUTIFY_FLAG" val="#wm#"/>
  <p:tag name="KSO_WM_UNIT_DEFAULT_FONT" val="60;66;2"/>
  <p:tag name="KSO_WM_UNIT_BLOCK" val="0"/>
  <p:tag name="KSO_WM_UNIT_DEC_AREA_ID" val="53f142135b9743bba413359e85d5dacf"/>
  <p:tag name="KSO_WM_UNIT_ISCONTENTSTITLE" val="0"/>
  <p:tag name="KSO_WM_UNIT_ISNUMDGMTITLE" val="0"/>
  <p:tag name="KSO_WM_UNIT_PRESET_TEXT" val="简约风教学课件通用"/>
  <p:tag name="KSO_WM_UNIT_NOCLEAR" val="0"/>
  <p:tag name="KSO_WM_UNIT_VALUE" val="10"/>
  <p:tag name="KSO_WM_UNIT_TYPE" val="a"/>
  <p:tag name="KSO_WM_UNIT_INDEX" val="1"/>
  <p:tag name="KSO_WM_CHIP_GROUPID" val="6242763a827a54cc053e3c5a"/>
  <p:tag name="KSO_WM_CHIP_XID" val="6242763a827a54cc053e3c57"/>
  <p:tag name="KSO_WM_CHIP_FILLAREA_FILL_RULE" val="{&quot;fill_align&quot;:&quot;cm&quot;,&quot;fill_mode&quot;:&quot;adaptive&quot;,&quot;sacle_strategy&quot;:&quot;smart&quot;}"/>
  <p:tag name="KSO_WM_ASSEMBLE_CHIP_INDEX" val="9f3743d6d6cc482aae1cc52193e68a06"/>
  <p:tag name="KSO_WM_UNIT_TEXT_FILL_FORE_SCHEMECOLOR_INDEX_BRIGHTNESS" val="0"/>
  <p:tag name="KSO_WM_UNIT_TEXT_FILL_FORE_SCHEMECOLOR_INDEX" val="5"/>
  <p:tag name="KSO_WM_UNIT_TEXT_FILL_TYPE" val="1"/>
  <p:tag name="KSO_WM_TEMPLATE_ASSEMBLE_XID" val="630f0d27a35593066dfcb812"/>
  <p:tag name="KSO_WM_TEMPLATE_ASSEMBLE_GROUPID" val="62fee3efa35593066dad3b70"/>
</p:tagLst>
</file>

<file path=ppt/tags/tag2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6887_1*f*1"/>
  <p:tag name="KSO_WM_TEMPLATE_CATEGORY" val="custom"/>
  <p:tag name="KSO_WM_TEMPLATE_INDEX" val="20226887"/>
  <p:tag name="KSO_WM_UNIT_LAYERLEVEL" val="1"/>
  <p:tag name="KSO_WM_TAG_VERSION" val="1.0"/>
  <p:tag name="KSO_WM_BEAUTIFY_FLAG" val="#wm#"/>
  <p:tag name="KSO_WM_UNIT_DEFAULT_FONT" val="18;22;2"/>
  <p:tag name="KSO_WM_UNIT_BLOCK" val="0"/>
  <p:tag name="KSO_WM_UNIT_DEC_AREA_ID" val="316fae5e7aab43a6843f529a01de6113"/>
  <p:tag name="KSO_WM_UNIT_SUBTYPE" val="a"/>
  <p:tag name="KSO_WM_UNIT_PRESET_TEXT" val="单击此处添加您的正文"/>
  <p:tag name="KSO_WM_UNIT_NOCLEAR" val="0"/>
  <p:tag name="KSO_WM_UNIT_VALUE" val="25"/>
  <p:tag name="KSO_WM_UNIT_TYPE" val="f"/>
  <p:tag name="KSO_WM_UNIT_INDEX" val="1"/>
  <p:tag name="KSO_WM_CHIP_GROUPID" val="6242763a827a54cc053e3c5a"/>
  <p:tag name="KSO_WM_CHIP_XID" val="6242763a827a54cc053e3c57"/>
  <p:tag name="KSO_WM_CHIP_FILLAREA_FILL_RULE" val="{&quot;fill_align&quot;:&quot;cm&quot;,&quot;fill_mode&quot;:&quot;adaptive&quot;,&quot;sacle_strategy&quot;:&quot;smart&quot;}"/>
  <p:tag name="KSO_WM_ASSEMBLE_CHIP_INDEX" val="9f3743d6d6cc482aae1cc52193e68a06"/>
  <p:tag name="KSO_WM_UNIT_TEXT_FILL_FORE_SCHEMECOLOR_INDEX_BRIGHTNESS" val="0"/>
  <p:tag name="KSO_WM_UNIT_TEXT_FILL_FORE_SCHEMECOLOR_INDEX" val="5"/>
  <p:tag name="KSO_WM_UNIT_TEXT_FILL_TYPE" val="1"/>
  <p:tag name="KSO_WM_TEMPLATE_ASSEMBLE_XID" val="630f0d27a35593066dfcb812"/>
  <p:tag name="KSO_WM_TEMPLATE_ASSEMBLE_GROUPID" val="62fee3efa35593066dad3b70"/>
</p:tagLst>
</file>

<file path=ppt/tags/tag273.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Lst>
</file>

<file path=ppt/tags/tag274.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Lst>
</file>

<file path=ppt/tags/tag275.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Lst>
</file>

<file path=ppt/tags/tag276.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Lst>
</file>

<file path=ppt/tags/tag277.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Lst>
</file>

<file path=ppt/tags/tag27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7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8.xml><?xml version="1.0" encoding="utf-8"?>
<p:tagLst xmlns:p="http://schemas.openxmlformats.org/presentationml/2006/main">
  <p:tag name="KSO_WM_BEAUTIFY_FLAG" val=""/>
</p:tagLst>
</file>

<file path=ppt/tags/tag280.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281.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282.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283.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18*i*1"/>
  <p:tag name="KSO_WM_BEAUTIFY_FLAG" val="#wm#"/>
  <p:tag name="KSO_WM_TAG_VERSION" val="1.0"/>
  <p:tag name="KSO_WM_CHIP_GROUPID" val="62fee3efa35593066dad3b70"/>
  <p:tag name="KSO_WM_CHIP_XID" val="62fee3f0a35593066dad3b7b"/>
  <p:tag name="KSO_WM_UNIT_DEC_AREA_ID" val="003b92ab953b4f8b8eb1af4ef89d353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db42f592d34c463e9dd3a5d9a5276559"/>
</p:tagLst>
</file>

<file path=ppt/tags/tag284.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19*i*1"/>
  <p:tag name="KSO_WM_BEAUTIFY_FLAG" val="#wm#"/>
  <p:tag name="KSO_WM_TAG_VERSION" val="1.0"/>
  <p:tag name="KSO_WM_CHIP_GROUPID" val="62fee3efa35593066dad3b70"/>
  <p:tag name="KSO_WM_CHIP_XID" val="62fee3f0a35593066dad3b7a"/>
  <p:tag name="KSO_WM_UNIT_DEC_AREA_ID" val="093dbfa8fa82471f903c18a0ef9a6802"/>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8bd94da603c94ba783389b0eb2d37d3a"/>
</p:tagLst>
</file>

<file path=ppt/tags/tag285.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286.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287.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288.xml><?xml version="1.0" encoding="utf-8"?>
<p:tagLst xmlns:p="http://schemas.openxmlformats.org/presentationml/2006/main">
  <p:tag name="KSO_WM_UNIT_ISCONTENTSTITLE" val="0"/>
  <p:tag name="KSO_WM_UNIT_ISNUMDGMTITLE" val="0"/>
  <p:tag name="KSO_WM_UNIT_PRESET_TEXT" val="单击添加标题"/>
  <p:tag name="KSO_WM_UNIT_NOCLEAR" val="0"/>
  <p:tag name="KSO_WM_UNIT_VALUE" val="13"/>
  <p:tag name="KSO_WM_UNIT_HIGHLIGHT" val="0"/>
  <p:tag name="KSO_WM_UNIT_COMPATIBLE" val="0"/>
  <p:tag name="KSO_WM_UNIT_DIAGRAM_ISNUMVISUAL" val="0"/>
  <p:tag name="KSO_WM_UNIT_DIAGRAM_ISREFERUNIT" val="0"/>
  <p:tag name="KSO_WM_UNIT_TYPE" val="a"/>
  <p:tag name="KSO_WM_UNIT_INDEX" val="1"/>
  <p:tag name="KSO_WM_UNIT_ID" val="custom20226887_1*a*1"/>
  <p:tag name="KSO_WM_TEMPLATE_CATEGORY" val="custom"/>
  <p:tag name="KSO_WM_TEMPLATE_INDEX" val="20226887"/>
  <p:tag name="KSO_WM_UNIT_LAYERLEVEL" val="1"/>
  <p:tag name="KSO_WM_TAG_VERSION" val="1.0"/>
  <p:tag name="KSO_WM_BEAUTIFY_FLAG" val="#wm#"/>
  <p:tag name="KSO_WM_UNIT_DEFAULT_FONT" val="54;60;2"/>
  <p:tag name="KSO_WM_UNIT_BLOCK" val="0"/>
  <p:tag name="KSO_WM_UNIT_DEC_AREA_ID" val="b0f88f65c7444e869844f1e08b41edbf"/>
  <p:tag name="KSO_WM_CHIP_GROUPID" val="620cc5482a08b0d86e4d8850"/>
  <p:tag name="KSO_WM_CHIP_XID" val="620cc5482a08b0d86e4d884f"/>
  <p:tag name="KSO_WM_CHIP_FILLAREA_FILL_RULE" val="{&quot;fill_align&quot;:&quot;cm&quot;,&quot;fill_mode&quot;:&quot;adaptive&quot;,&quot;sacle_strategy&quot;:&quot;smart&quot;}"/>
  <p:tag name="KSO_WM_ASSEMBLE_CHIP_INDEX" val="c1a9bfdc32574113ba33c52e62c49fe5"/>
  <p:tag name="KSO_WM_UNIT_TEXT_FILL_FORE_SCHEMECOLOR_INDEX_BRIGHTNESS" val="0"/>
  <p:tag name="KSO_WM_UNIT_TEXT_FILL_FORE_SCHEMECOLOR_INDEX" val="5"/>
  <p:tag name="KSO_WM_UNIT_TEXT_FILL_TYPE" val="1"/>
  <p:tag name="KSO_WM_TEMPLATE_ASSEMBLE_XID" val="630f0d28a35593066dfcb8b0"/>
  <p:tag name="KSO_WM_TEMPLATE_ASSEMBLE_GROUPID" val="62fee3efa35593066dad3b70"/>
</p:tagLst>
</file>

<file path=ppt/tags/tag289.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Lst>
</file>

<file path=ppt/tags/tag29.xml><?xml version="1.0" encoding="utf-8"?>
<p:tagLst xmlns:p="http://schemas.openxmlformats.org/presentationml/2006/main">
  <p:tag name="KSO_WM_BEAUTIFY_FLAG" val=""/>
</p:tagLst>
</file>

<file path=ppt/tags/tag290.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Lst>
</file>

<file path=ppt/tags/tag291.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Lst>
</file>

<file path=ppt/tags/tag292.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Lst>
</file>

<file path=ppt/tags/tag293.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Lst>
</file>

<file path=ppt/tags/tag29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9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9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97.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298.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299.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KSO_WM_BEAUTIFY_FLAG" val=""/>
</p:tagLst>
</file>

<file path=ppt/tags/tag300.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Lst>
</file>

<file path=ppt/tags/tag301.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Lst>
</file>

<file path=ppt/tags/tag302.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Lst>
</file>

<file path=ppt/tags/tag303.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Lst>
</file>

<file path=ppt/tags/tag304.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Lst>
</file>

<file path=ppt/tags/tag30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0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0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0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0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1.xml><?xml version="1.0" encoding="utf-8"?>
<p:tagLst xmlns:p="http://schemas.openxmlformats.org/presentationml/2006/main">
  <p:tag name="KSO_WM_BEAUTIFY_FLAG" val=""/>
</p:tagLst>
</file>

<file path=ppt/tags/tag310.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311.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312.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313.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2*i*1"/>
  <p:tag name="KSO_WM_BEAUTIFY_FLAG" val="#wm#"/>
  <p:tag name="KSO_WM_TAG_VERSION" val="1.0"/>
  <p:tag name="KSO_WM_CHIP_GROUPID" val="62fee3efa35593066dad3b70"/>
  <p:tag name="KSO_WM_CHIP_XID" val="62fee3f0a35593066dad3b74"/>
  <p:tag name="KSO_WM_UNIT_DEC_AREA_ID" val="547cc1f956c249a1be275b53c4391363"/>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faef1882d2a45ab9ccd76f3f09dacb4"/>
</p:tagLst>
</file>

<file path=ppt/tags/tag314.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4*i*1"/>
  <p:tag name="KSO_WM_BEAUTIFY_FLAG" val="#wm#"/>
  <p:tag name="KSO_WM_TAG_VERSION" val="1.0"/>
  <p:tag name="KSO_WM_CHIP_GROUPID" val="62fee3efa35593066dad3b70"/>
  <p:tag name="KSO_WM_CHIP_XID" val="62fee3f0a35593066dad3b72"/>
  <p:tag name="KSO_WM_UNIT_DEC_AREA_ID" val="051faf45c26943cd993039658b425a61"/>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b2382e7fe7094554a816720fae5c3ba3"/>
</p:tagLst>
</file>

<file path=ppt/tags/tag315.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3*i*1"/>
  <p:tag name="KSO_WM_BEAUTIFY_FLAG" val="#wm#"/>
  <p:tag name="KSO_WM_TAG_VERSION" val="1.0"/>
  <p:tag name="KSO_WM_CHIP_GROUPID" val="62fee3efa35593066dad3b70"/>
  <p:tag name="KSO_WM_CHIP_XID" val="62fee3f0a35593066dad3b73"/>
  <p:tag name="KSO_WM_UNIT_DEC_AREA_ID" val="7bc13e221fb241829103f77d2d16390b"/>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d31ff83a184146d6b56f215c877e94c2"/>
</p:tagLst>
</file>

<file path=ppt/tags/tag31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17.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318.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319.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32.xml><?xml version="1.0" encoding="utf-8"?>
<p:tagLst xmlns:p="http://schemas.openxmlformats.org/presentationml/2006/main">
  <p:tag name="KSO_WM_BEAUTIFY_FLAG" val=""/>
</p:tagLst>
</file>

<file path=ppt/tags/tag320.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321.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322.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323.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Lst>
</file>

<file path=ppt/tags/tag324.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Lst>
</file>

<file path=ppt/tags/tag325.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Lst>
</file>

<file path=ppt/tags/tag326.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Lst>
</file>

<file path=ppt/tags/tag327.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Lst>
</file>

<file path=ppt/tags/tag32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2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3.xml><?xml version="1.0" encoding="utf-8"?>
<p:tagLst xmlns:p="http://schemas.openxmlformats.org/presentationml/2006/main">
  <p:tag name="KSO_WM_BEAUTIFY_FLAG" val=""/>
</p:tagLst>
</file>

<file path=ppt/tags/tag33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31.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332.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333.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334.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Lst>
</file>

<file path=ppt/tags/tag335.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Lst>
</file>

<file path=ppt/tags/tag336.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Lst>
</file>

<file path=ppt/tags/tag337.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Lst>
</file>

<file path=ppt/tags/tag338.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Lst>
</file>

<file path=ppt/tags/tag33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4.xml><?xml version="1.0" encoding="utf-8"?>
<p:tagLst xmlns:p="http://schemas.openxmlformats.org/presentationml/2006/main">
  <p:tag name="KSO_WM_BEAUTIFY_FLAG" val=""/>
</p:tagLst>
</file>

<file path=ppt/tags/tag34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41.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342.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343.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344.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Lst>
</file>

<file path=ppt/tags/tag345.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Lst>
</file>

<file path=ppt/tags/tag346.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Lst>
</file>

<file path=ppt/tags/tag347.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Lst>
</file>

<file path=ppt/tags/tag348.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Lst>
</file>

<file path=ppt/tags/tag349.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35.xml><?xml version="1.0" encoding="utf-8"?>
<p:tagLst xmlns:p="http://schemas.openxmlformats.org/presentationml/2006/main">
  <p:tag name="KSO_WM_BEAUTIFY_FLAG" val=""/>
</p:tagLst>
</file>

<file path=ppt/tags/tag350.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351.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35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53.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21*i*1"/>
  <p:tag name="KSO_WM_BEAUTIFY_FLAG" val="#wm#"/>
  <p:tag name="KSO_WM_TAG_VERSION" val="1.0"/>
  <p:tag name="KSO_WM_CHIP_GROUPID" val="62fee3efa35593066dad3b70"/>
  <p:tag name="KSO_WM_CHIP_XID" val="62fee3f0a35593066dad3b79"/>
  <p:tag name="KSO_WM_UNIT_DEC_AREA_ID" val="9371ecd0ec8f46219dbfb3376faa0d8c"/>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ba1773f03f5456b8ae5a834dc310efa"/>
</p:tagLst>
</file>

<file path=ppt/tags/tag354.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22*i*1"/>
  <p:tag name="KSO_WM_BEAUTIFY_FLAG" val="#wm#"/>
  <p:tag name="KSO_WM_TAG_VERSION" val="1.0"/>
  <p:tag name="KSO_WM_CHIP_GROUPID" val="62fee3efa35593066dad3b70"/>
  <p:tag name="KSO_WM_CHIP_XID" val="62fee3f0a35593066dad3b75"/>
  <p:tag name="KSO_WM_UNIT_DEC_AREA_ID" val="8da7a9b5f2174b51914b19293e1a4f1e"/>
  <p:tag name="KSO_WM_CHIP_FILLAREA_FILL_RULE" val="{&quot;fill_align&quot;:&quot;ct&quot;,&quot;fill_effect&quot;:[],&quot;fill_mode&quot;:&quot;adaptive&quot;,&quot;sacle_strategy&quot;:&quot;stretch&quot;}"/>
  <p:tag name="KSO_WM_UNIT_DEC_SUPPORTCHANGEPIC" val="0"/>
  <p:tag name="KSO_WM_UNIT_DEC_CHANGEPICRESERVED" val="1"/>
  <p:tag name="KSO_WM_ASSEMBLE_CHIP_INDEX" val="eb0e2e4e8a204d0abf93feda00241ec3"/>
</p:tagLst>
</file>

<file path=ppt/tags/tag355.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25*i*1"/>
  <p:tag name="KSO_WM_BEAUTIFY_FLAG" val="#wm#"/>
  <p:tag name="KSO_WM_TAG_VERSION" val="1.0"/>
  <p:tag name="KSO_WM_CHIP_GROUPID" val="62fee3efa35593066dad3b70"/>
  <p:tag name="KSO_WM_CHIP_XID" val="62fee3f0a35593066dad3b78"/>
  <p:tag name="KSO_WM_UNIT_DEC_AREA_ID" val="05923e26d29242d39e14bc8f57256ef1"/>
  <p:tag name="KSO_WM_CHIP_FILLAREA_FILL_RULE" val="{&quot;fill_align&quot;:&quot;cb&quot;,&quot;fill_effect&quot;:[],&quot;fill_mode&quot;:&quot;adaptive&quot;,&quot;sacle_strategy&quot;:&quot;stretch&quot;}"/>
  <p:tag name="KSO_WM_UNIT_DEC_SUPPORTCHANGEPIC" val="0"/>
  <p:tag name="KSO_WM_UNIT_DEC_CHANGEPICRESERVED" val="1"/>
  <p:tag name="KSO_WM_ASSEMBLE_CHIP_INDEX" val="faf8b486b20147378a525d348fb4f4fb"/>
</p:tagLst>
</file>

<file path=ppt/tags/tag356.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23*i*1"/>
  <p:tag name="KSO_WM_BEAUTIFY_FLAG" val="#wm#"/>
  <p:tag name="KSO_WM_TAG_VERSION" val="1.0"/>
  <p:tag name="KSO_WM_CHIP_GROUPID" val="62fee3efa35593066dad3b70"/>
  <p:tag name="KSO_WM_CHIP_XID" val="62fee3f0a35593066dad3b76"/>
  <p:tag name="KSO_WM_UNIT_DEC_AREA_ID" val="5543243718924bc390a3790add578f1f"/>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c1e8723bbb634a389da45940979441d5"/>
</p:tagLst>
</file>

<file path=ppt/tags/tag357.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24*i*1"/>
  <p:tag name="KSO_WM_BEAUTIFY_FLAG" val="#wm#"/>
  <p:tag name="KSO_WM_TAG_VERSION" val="1.0"/>
  <p:tag name="KSO_WM_CHIP_GROUPID" val="62fee3efa35593066dad3b70"/>
  <p:tag name="KSO_WM_CHIP_XID" val="62fee3f0a35593066dad3b77"/>
  <p:tag name="KSO_WM_UNIT_DEC_AREA_ID" val="aac6661a2a1c4b338f3f1e5de0dade59"/>
  <p:tag name="KSO_WM_CHIP_FILLAREA_FILL_RULE" val="{&quot;fill_align&quot;:&quot;rm&quot;,&quot;fill_effect&quot;:[],&quot;fill_mode&quot;:&quot;adaptive&quot;,&quot;sacle_strategy&quot;:&quot;stretch&quot;}"/>
  <p:tag name="KSO_WM_UNIT_DEC_SUPPORTCHANGEPIC" val="0"/>
  <p:tag name="KSO_WM_UNIT_DEC_CHANGEPICRESERVED" val="1"/>
  <p:tag name="KSO_WM_ASSEMBLE_CHIP_INDEX" val="b3b5702430104821ab71c1948f100151"/>
</p:tagLst>
</file>

<file path=ppt/tags/tag358.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359.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36.xml><?xml version="1.0" encoding="utf-8"?>
<p:tagLst xmlns:p="http://schemas.openxmlformats.org/presentationml/2006/main">
  <p:tag name="KSO_WM_BEAUTIFY_FLAG" val=""/>
</p:tagLst>
</file>

<file path=ppt/tags/tag360.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3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6887_1*a*1"/>
  <p:tag name="KSO_WM_TEMPLATE_CATEGORY" val="custom"/>
  <p:tag name="KSO_WM_TEMPLATE_INDEX" val="20226887"/>
  <p:tag name="KSO_WM_UNIT_LAYERLEVEL" val="1"/>
  <p:tag name="KSO_WM_TAG_VERSION" val="1.0"/>
  <p:tag name="KSO_WM_BEAUTIFY_FLAG" val="#wm#"/>
  <p:tag name="KSO_WM_UNIT_DEFAULT_FONT" val="60;66;2"/>
  <p:tag name="KSO_WM_UNIT_BLOCK" val="0"/>
  <p:tag name="KSO_WM_UNIT_DEC_AREA_ID" val="bb85a66b2456470cb48c074bab857018"/>
  <p:tag name="KSO_WM_UNIT_ISCONTENTSTITLE" val="0"/>
  <p:tag name="KSO_WM_UNIT_ISNUMDGMTITLE" val="0"/>
  <p:tag name="KSO_WM_UNIT_PRESET_TEXT" val="Thank you"/>
  <p:tag name="KSO_WM_UNIT_NOCLEAR" val="0"/>
  <p:tag name="KSO_WM_UNIT_VALUE" val="10"/>
  <p:tag name="KSO_WM_UNIT_TYPE" val="a"/>
  <p:tag name="KSO_WM_UNIT_INDEX" val="1"/>
  <p:tag name="KSO_WM_CHIP_GROUPID" val="6242763a827a54cc053e3c5a"/>
  <p:tag name="KSO_WM_CHIP_XID" val="6242763a827a54cc053e3c57"/>
  <p:tag name="KSO_WM_CHIP_FILLAREA_FILL_RULE" val="{&quot;fill_align&quot;:&quot;cm&quot;,&quot;fill_mode&quot;:&quot;adaptive&quot;,&quot;sacle_strategy&quot;:&quot;smart&quot;}"/>
  <p:tag name="KSO_WM_ASSEMBLE_CHIP_INDEX" val="c8c01223792a407d97ae3a64d4a4db59"/>
  <p:tag name="KSO_WM_UNIT_TEXT_FILL_FORE_SCHEMECOLOR_INDEX_BRIGHTNESS" val="0"/>
  <p:tag name="KSO_WM_UNIT_TEXT_FILL_FORE_SCHEMECOLOR_INDEX" val="5"/>
  <p:tag name="KSO_WM_UNIT_TEXT_FILL_TYPE" val="1"/>
  <p:tag name="KSO_WM_TEMPLATE_ASSEMBLE_XID" val="630f0d27a35593066dfcb859"/>
  <p:tag name="KSO_WM_TEMPLATE_ASSEMBLE_GROUPID" val="62fee3efa35593066dad3b70"/>
</p:tagLst>
</file>

<file path=ppt/tags/tag3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6887_1*f*1"/>
  <p:tag name="KSO_WM_TEMPLATE_CATEGORY" val="custom"/>
  <p:tag name="KSO_WM_TEMPLATE_INDEX" val="20226887"/>
  <p:tag name="KSO_WM_UNIT_LAYERLEVEL" val="1"/>
  <p:tag name="KSO_WM_TAG_VERSION" val="1.0"/>
  <p:tag name="KSO_WM_BEAUTIFY_FLAG" val="#wm#"/>
  <p:tag name="KSO_WM_UNIT_DEFAULT_FONT" val="18;22;2"/>
  <p:tag name="KSO_WM_UNIT_BLOCK" val="0"/>
  <p:tag name="KSO_WM_UNIT_DEC_AREA_ID" val="75e3f377332d4391959be25acebde2fe"/>
  <p:tag name="KSO_WM_UNIT_SUBTYPE" val="a"/>
  <p:tag name="KSO_WM_UNIT_PRESET_TEXT" val="单击此处添加您的正文"/>
  <p:tag name="KSO_WM_UNIT_NOCLEAR" val="0"/>
  <p:tag name="KSO_WM_UNIT_VALUE" val="25"/>
  <p:tag name="KSO_WM_UNIT_TYPE" val="f"/>
  <p:tag name="KSO_WM_UNIT_INDEX" val="1"/>
  <p:tag name="KSO_WM_CHIP_GROUPID" val="6242763a827a54cc053e3c5a"/>
  <p:tag name="KSO_WM_CHIP_XID" val="6242763a827a54cc053e3c57"/>
  <p:tag name="KSO_WM_CHIP_FILLAREA_FILL_RULE" val="{&quot;fill_align&quot;:&quot;cm&quot;,&quot;fill_mode&quot;:&quot;adaptive&quot;,&quot;sacle_strategy&quot;:&quot;smart&quot;}"/>
  <p:tag name="KSO_WM_ASSEMBLE_CHIP_INDEX" val="c8c01223792a407d97ae3a64d4a4db59"/>
  <p:tag name="KSO_WM_UNIT_TEXT_FILL_FORE_SCHEMECOLOR_INDEX_BRIGHTNESS" val="0"/>
  <p:tag name="KSO_WM_UNIT_TEXT_FILL_FORE_SCHEMECOLOR_INDEX" val="5"/>
  <p:tag name="KSO_WM_UNIT_TEXT_FILL_TYPE" val="1"/>
  <p:tag name="KSO_WM_TEMPLATE_ASSEMBLE_XID" val="630f0d27a35593066dfcb859"/>
  <p:tag name="KSO_WM_TEMPLATE_ASSEMBLE_GROUPID" val="62fee3efa35593066dad3b70"/>
</p:tagLst>
</file>

<file path=ppt/tags/tag363.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 name="KSO_WM_SLIDE_BACKGROUND_TYPE" val="general"/>
</p:tagLst>
</file>

<file path=ppt/tags/tag364.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 name="KSO_WM_SLIDE_BACKGROUND_TYPE" val="general"/>
</p:tagLst>
</file>

<file path=ppt/tags/tag365.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 name="KSO_WM_SLIDE_BACKGROUND_TYPE" val="general"/>
</p:tagLst>
</file>

<file path=ppt/tags/tag366.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 name="KSO_WM_SLIDE_BACKGROUND_TYPE" val="general"/>
</p:tagLst>
</file>

<file path=ppt/tags/tag367.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 name="KSO_WM_SLIDE_BACKGROUND_TYPE" val="general"/>
</p:tagLst>
</file>

<file path=ppt/tags/tag368.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369.xml><?xml version="1.0" encoding="utf-8"?>
<p:tagLst xmlns:p="http://schemas.openxmlformats.org/presentationml/2006/main">
  <p:tag name="KSO_WM_SLIDE_BACKGROUND_TYPE" val="general"/>
  <p:tag name="KSO_WM_UNIT_TEXT_FILL_FORE_SCHEMECOLOR_INDEX_BRIGHTNESS" val="0.15"/>
  <p:tag name="KSO_WM_UNIT_TEXT_FILL_FORE_SCHEMECOLOR_INDEX" val="1"/>
  <p:tag name="KSO_WM_UNIT_TEXT_FILL_TYPE" val="1"/>
</p:tagLst>
</file>

<file path=ppt/tags/tag37.xml><?xml version="1.0" encoding="utf-8"?>
<p:tagLst xmlns:p="http://schemas.openxmlformats.org/presentationml/2006/main">
  <p:tag name="KSO_WM_BEAUTIFY_FLAG" val=""/>
</p:tagLst>
</file>

<file path=ppt/tags/tag370.xml><?xml version="1.0" encoding="utf-8"?>
<p:tagLst xmlns:p="http://schemas.openxmlformats.org/presentationml/2006/main">
  <p:tag name="KSO_WM_SLIDE_BACKGROUND_TYPE" val="general"/>
  <p:tag name="KSO_WM_UNIT_TEXT_FILL_FORE_SCHEMECOLOR_INDEX_BRIGHTNESS" val="0.15"/>
  <p:tag name="KSO_WM_UNIT_TEXT_FILL_FORE_SCHEMECOLOR_INDEX" val="1"/>
  <p:tag name="KSO_WM_UNIT_TEXT_FILL_TYPE" val="1"/>
</p:tagLst>
</file>

<file path=ppt/tags/tag371.xml><?xml version="1.0" encoding="utf-8"?>
<p:tagLst xmlns:p="http://schemas.openxmlformats.org/presentationml/2006/main">
  <p:tag name="KSO_WM_SLIDE_BACKGROUND_TYPE" val="general"/>
  <p:tag name="KSO_WM_UNIT_TEXT_FILL_FORE_SCHEMECOLOR_INDEX_BRIGHTNESS" val="0.15"/>
  <p:tag name="KSO_WM_UNIT_TEXT_FILL_FORE_SCHEMECOLOR_INDEX" val="1"/>
  <p:tag name="KSO_WM_UNIT_TEXT_FILL_TYPE" val="1"/>
</p:tagLst>
</file>

<file path=ppt/tags/tag372.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06b2e9bb3bd44b53836fb6df948a10d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a269956072043bb823e74b6c239724c"/>
  <p:tag name="KSO_WM_SLIDE_BACKGROUND_TYPE" val="frame"/>
</p:tagLst>
</file>

<file path=ppt/tags/tag373.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afec787afcc34d95bf478aaecfd9d264"/>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9cf07174bc094ec1ac58d03ae32be7cb"/>
  <p:tag name="KSO_WM_SLIDE_BACKGROUND_TYPE" val="frame"/>
</p:tagLst>
</file>

<file path=ppt/tags/tag374.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c5ff29f3df6b4dca884e0c1e51ce6763"/>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c71c398aa052437e8aa7e16c0f4e5f38"/>
  <p:tag name="KSO_WM_SLIDE_BACKGROUND_TYPE" val="frame"/>
</p:tagLst>
</file>

<file path=ppt/tags/tag375.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69cbdd222a0347d5ac54b40985d49c2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8411bcb32c4d40079abdcfec2c5d0813"/>
  <p:tag name="KSO_WM_SLIDE_BACKGROUND_TYPE" val="frame"/>
</p:tagLst>
</file>

<file path=ppt/tags/tag376.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a6afdb1d0a3b4b00aa9b07a40451a95f"/>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8494f63407234de6a289375bfb4f59df"/>
  <p:tag name="KSO_WM_SLIDE_BACKGROUND_TYPE" val="frame"/>
</p:tagLst>
</file>

<file path=ppt/tags/tag377.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bg20221144_2*i*1"/>
  <p:tag name="KSO_WM_UNIT_LAYERLEVEL" val="1"/>
  <p:tag name="KSO_WM_TAG_VERSION" val="1.0"/>
  <p:tag name="KSO_WM_BEAUTIFY_FLAG" val="#wm#"/>
  <p:tag name="KSO_WM_UNIT_BK_DARK_LIGHT" val="2"/>
  <p:tag name="KSO_WM_UNIT_SUBTYPE" val="h"/>
  <p:tag name="KSO_WM_UNIT_TYPE" val="i"/>
  <p:tag name="KSO_WM_UNIT_INDEX" val="1"/>
  <p:tag name="KSO_WM_TEMPLATE_CATEGORY" val="bg"/>
  <p:tag name="KSO_WM_TEMPLATE_INDEX" val="20221144"/>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a5c35dcf14e69e7f8bccfd"/>
  <p:tag name="KSO_WM_CHIP_XID" val="62788cb9a0f60d12b19e6074"/>
</p:tagLst>
</file>

<file path=ppt/tags/tag378.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379.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38.xml><?xml version="1.0" encoding="utf-8"?>
<p:tagLst xmlns:p="http://schemas.openxmlformats.org/presentationml/2006/main">
  <p:tag name="KSO_WM_BEAUTIFY_FLAG" val=""/>
</p:tagLst>
</file>

<file path=ppt/tags/tag380.xml><?xml version="1.0" encoding="utf-8"?>
<p:tagLst xmlns:p="http://schemas.openxmlformats.org/presentationml/2006/main">
  <p:tag name="KSO_WM_SLIDE_BACKGROUND_TYPE" val="frame"/>
  <p:tag name="KSO_WM_UNIT_TEXT_FILL_FORE_SCHEMECOLOR_INDEX_BRIGHTNESS" val="0.15"/>
  <p:tag name="KSO_WM_UNIT_TEXT_FILL_FORE_SCHEMECOLOR_INDEX" val="1"/>
  <p:tag name="KSO_WM_UNIT_TEXT_FILL_TYPE" val="1"/>
</p:tagLst>
</file>

<file path=ppt/tags/tag381.xml><?xml version="1.0" encoding="utf-8"?>
<p:tagLst xmlns:p="http://schemas.openxmlformats.org/presentationml/2006/main">
  <p:tag name="KSO_WM_SLIDE_BACKGROUND_TYPE" val="frame"/>
  <p:tag name="KSO_WM_UNIT_TEXT_FILL_FORE_SCHEMECOLOR_INDEX_BRIGHTNESS" val="0.15"/>
  <p:tag name="KSO_WM_UNIT_TEXT_FILL_FORE_SCHEMECOLOR_INDEX" val="1"/>
  <p:tag name="KSO_WM_UNIT_TEXT_FILL_TYPE" val="1"/>
</p:tagLst>
</file>

<file path=ppt/tags/tag382.xml><?xml version="1.0" encoding="utf-8"?>
<p:tagLst xmlns:p="http://schemas.openxmlformats.org/presentationml/2006/main">
  <p:tag name="KSO_WM_SLIDE_BACKGROUND_TYPE" val="frame"/>
  <p:tag name="KSO_WM_UNIT_TEXT_FILL_FORE_SCHEMECOLOR_INDEX_BRIGHTNESS" val="0.15"/>
  <p:tag name="KSO_WM_UNIT_TEXT_FILL_FORE_SCHEMECOLOR_INDEX" val="1"/>
  <p:tag name="KSO_WM_UNIT_TEXT_FILL_TYPE" val="1"/>
</p:tagLst>
</file>

<file path=ppt/tags/tag383.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3fb107e799049b68bb369e1c6959c47"/>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6a9d1e03b9647d3a5630354b77209ae"/>
  <p:tag name="KSO_WM_SLIDE_BACKGROUND_TYPE" val="leftRight"/>
</p:tagLst>
</file>

<file path=ppt/tags/tag384.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bg20221144_3*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144"/>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a5c35dcf14e69e7f8bccfd"/>
  <p:tag name="KSO_WM_CHIP_XID" val="62788cb9a0f60d12b19e6075"/>
</p:tagLst>
</file>

<file path=ppt/tags/tag385.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c8e6198d52014570a3714562183205f9"/>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627a428c821543a58f74d51f7ff05096"/>
  <p:tag name="KSO_WM_SLIDE_BACKGROUND_TYPE" val="leftRight"/>
</p:tagLst>
</file>

<file path=ppt/tags/tag386.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fded7d3c4abb4487924ff837214630da"/>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a394f9e1878f4c7aa46f1b81882cd699"/>
  <p:tag name="KSO_WM_SLIDE_BACKGROUND_TYPE" val="leftRight"/>
</p:tagLst>
</file>

<file path=ppt/tags/tag387.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388.xml><?xml version="1.0" encoding="utf-8"?>
<p:tagLst xmlns:p="http://schemas.openxmlformats.org/presentationml/2006/main">
  <p:tag name="KSO_WM_SLIDE_BACKGROUND_TYPE" val="leftRight"/>
  <p:tag name="KSO_WM_UNIT_TEXT_FILL_FORE_SCHEMECOLOR_INDEX_BRIGHTNESS" val="0.15"/>
  <p:tag name="KSO_WM_UNIT_TEXT_FILL_FORE_SCHEMECOLOR_INDEX" val="1"/>
  <p:tag name="KSO_WM_UNIT_TEXT_FILL_TYPE" val="1"/>
</p:tagLst>
</file>

<file path=ppt/tags/tag389.xml><?xml version="1.0" encoding="utf-8"?>
<p:tagLst xmlns:p="http://schemas.openxmlformats.org/presentationml/2006/main">
  <p:tag name="KSO_WM_SLIDE_BACKGROUND_TYPE" val="leftRight"/>
  <p:tag name="KSO_WM_UNIT_TEXT_FILL_FORE_SCHEMECOLOR_INDEX_BRIGHTNESS" val="0.15"/>
  <p:tag name="KSO_WM_UNIT_TEXT_FILL_FORE_SCHEMECOLOR_INDEX" val="1"/>
  <p:tag name="KSO_WM_UNIT_TEXT_FILL_TYPE" val="1"/>
</p:tagLst>
</file>

<file path=ppt/tags/tag39.xml><?xml version="1.0" encoding="utf-8"?>
<p:tagLst xmlns:p="http://schemas.openxmlformats.org/presentationml/2006/main">
  <p:tag name="KSO_WM_BEAUTIFY_FLAG" val=""/>
</p:tagLst>
</file>

<file path=ppt/tags/tag390.xml><?xml version="1.0" encoding="utf-8"?>
<p:tagLst xmlns:p="http://schemas.openxmlformats.org/presentationml/2006/main">
  <p:tag name="KSO_WM_SLIDE_BACKGROUND_TYPE" val="leftRight"/>
  <p:tag name="KSO_WM_UNIT_TEXT_FILL_FORE_SCHEMECOLOR_INDEX_BRIGHTNESS" val="0.15"/>
  <p:tag name="KSO_WM_UNIT_TEXT_FILL_FORE_SCHEMECOLOR_INDEX" val="1"/>
  <p:tag name="KSO_WM_UNIT_TEXT_FILL_TYPE" val="1"/>
</p:tagLst>
</file>

<file path=ppt/tags/tag391.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392.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393.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c05ba9bc6e0841ad950cb365001b1451"/>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0f369eec7041425f95e89aa5a62f6b49"/>
  <p:tag name="KSO_WM_SLIDE_BACKGROUND_TYPE" val="topBottom"/>
</p:tagLst>
</file>

<file path=ppt/tags/tag394.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bg20221144_4*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144"/>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a5c35dcf14e69e7f8bccfd"/>
  <p:tag name="KSO_WM_CHIP_XID" val="62788cb9a0f60d12b19e6076"/>
</p:tagLst>
</file>

<file path=ppt/tags/tag395.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8a5245ca9b5d46258f53bc1f0c058469"/>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d51c4c3a84754e16b85c91828cd9b7be"/>
  <p:tag name="KSO_WM_SLIDE_BACKGROUND_TYPE" val="topBottom"/>
</p:tagLst>
</file>

<file path=ppt/tags/tag396.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397.xml><?xml version="1.0" encoding="utf-8"?>
<p:tagLst xmlns:p="http://schemas.openxmlformats.org/presentationml/2006/main">
  <p:tag name="KSO_WM_SLIDE_BACKGROUND_TYPE" val="topBottom"/>
  <p:tag name="KSO_WM_UNIT_TEXT_FILL_FORE_SCHEMECOLOR_INDEX_BRIGHTNESS" val="0.15"/>
  <p:tag name="KSO_WM_UNIT_TEXT_FILL_FORE_SCHEMECOLOR_INDEX" val="1"/>
  <p:tag name="KSO_WM_UNIT_TEXT_FILL_TYPE" val="1"/>
</p:tagLst>
</file>

<file path=ppt/tags/tag398.xml><?xml version="1.0" encoding="utf-8"?>
<p:tagLst xmlns:p="http://schemas.openxmlformats.org/presentationml/2006/main">
  <p:tag name="KSO_WM_SLIDE_BACKGROUND_TYPE" val="topBottom"/>
  <p:tag name="KSO_WM_UNIT_TEXT_FILL_FORE_SCHEMECOLOR_INDEX_BRIGHTNESS" val="0.15"/>
  <p:tag name="KSO_WM_UNIT_TEXT_FILL_FORE_SCHEMECOLOR_INDEX" val="1"/>
  <p:tag name="KSO_WM_UNIT_TEXT_FILL_TYPE" val="1"/>
</p:tagLst>
</file>

<file path=ppt/tags/tag399.xml><?xml version="1.0" encoding="utf-8"?>
<p:tagLst xmlns:p="http://schemas.openxmlformats.org/presentationml/2006/main">
  <p:tag name="KSO_WM_SLIDE_BACKGROUND_TYPE" val="topBottom"/>
  <p:tag name="KSO_WM_UNIT_TEXT_FILL_FORE_SCHEMECOLOR_INDEX_BRIGHTNESS" val="0.15"/>
  <p:tag name="KSO_WM_UNIT_TEXT_FILL_FORE_SCHEMECOLOR_INDEX" val="1"/>
  <p:tag name="KSO_WM_UNIT_TEXT_FILL_TYPE" val="1"/>
</p:tagLst>
</file>

<file path=ppt/tags/tag4.xml><?xml version="1.0" encoding="utf-8"?>
<p:tagLst xmlns:p="http://schemas.openxmlformats.org/presentationml/2006/main">
  <p:tag name="KSO_WM_BEAUTIFY_FLAG" val=""/>
</p:tagLst>
</file>

<file path=ppt/tags/tag40.xml><?xml version="1.0" encoding="utf-8"?>
<p:tagLst xmlns:p="http://schemas.openxmlformats.org/presentationml/2006/main">
  <p:tag name="KSO_WM_BEAUTIFY_FLAG" val=""/>
</p:tagLst>
</file>

<file path=ppt/tags/tag400.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401.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402.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bd9a029dff504b96a0cdabb166bf7ada"/>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9232242ecc024993aacf09467420fa91"/>
  <p:tag name="KSO_WM_SLIDE_BACKGROUND_TYPE" val="bottomTop"/>
</p:tagLst>
</file>

<file path=ppt/tags/tag403.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bg20221144_5*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144"/>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a5c35dcf14e69e7f8bccfd"/>
  <p:tag name="KSO_WM_CHIP_XID" val="62788cb9a0f60d12b19e6077"/>
</p:tagLst>
</file>

<file path=ppt/tags/tag404.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80b45ff62e5f42afbe9f4bb88bbd3e7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e35b5aaa94e448b7a553e7e825bc413b"/>
  <p:tag name="KSO_WM_SLIDE_BACKGROUND_TYPE" val="bottomTop"/>
</p:tagLst>
</file>

<file path=ppt/tags/tag405.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5db50069df654abab5527324bfde5d19"/>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d4813c96720d439fac4fcbfc81157502"/>
  <p:tag name="KSO_WM_SLIDE_BACKGROUND_TYPE" val="bottomTop"/>
</p:tagLst>
</file>

<file path=ppt/tags/tag406.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407.xml><?xml version="1.0" encoding="utf-8"?>
<p:tagLst xmlns:p="http://schemas.openxmlformats.org/presentationml/2006/main">
  <p:tag name="KSO_WM_SLIDE_BACKGROUND_TYPE" val="bottomTop"/>
  <p:tag name="KSO_WM_UNIT_TEXT_FILL_FORE_SCHEMECOLOR_INDEX_BRIGHTNESS" val="0.15"/>
  <p:tag name="KSO_WM_UNIT_TEXT_FILL_FORE_SCHEMECOLOR_INDEX" val="1"/>
  <p:tag name="KSO_WM_UNIT_TEXT_FILL_TYPE" val="1"/>
</p:tagLst>
</file>

<file path=ppt/tags/tag408.xml><?xml version="1.0" encoding="utf-8"?>
<p:tagLst xmlns:p="http://schemas.openxmlformats.org/presentationml/2006/main">
  <p:tag name="KSO_WM_SLIDE_BACKGROUND_TYPE" val="bottomTop"/>
  <p:tag name="KSO_WM_UNIT_TEXT_FILL_FORE_SCHEMECOLOR_INDEX_BRIGHTNESS" val="0.15"/>
  <p:tag name="KSO_WM_UNIT_TEXT_FILL_FORE_SCHEMECOLOR_INDEX" val="1"/>
  <p:tag name="KSO_WM_UNIT_TEXT_FILL_TYPE" val="1"/>
</p:tagLst>
</file>

<file path=ppt/tags/tag409.xml><?xml version="1.0" encoding="utf-8"?>
<p:tagLst xmlns:p="http://schemas.openxmlformats.org/presentationml/2006/main">
  <p:tag name="KSO_WM_SLIDE_BACKGROUND_TYPE" val="bottomTop"/>
  <p:tag name="KSO_WM_UNIT_TEXT_FILL_FORE_SCHEMECOLOR_INDEX_BRIGHTNESS" val="0.15"/>
  <p:tag name="KSO_WM_UNIT_TEXT_FILL_FORE_SCHEMECOLOR_INDEX" val="1"/>
  <p:tag name="KSO_WM_UNIT_TEXT_FILL_TYPE" val="1"/>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10.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411.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412.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7ea6e3d9025842e9abd8dc3e695b4ee9"/>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1f0627eec06c4e9091e1ce6d1a0cd856"/>
  <p:tag name="KSO_WM_SLIDE_BACKGROUND_TYPE" val="navigation"/>
</p:tagLst>
</file>

<file path=ppt/tags/tag413.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bg20221144_6*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144"/>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a5c35dcf14e69e7f8bccfd"/>
  <p:tag name="KSO_WM_CHIP_XID" val="62788cb9a0f60d12b19e6078"/>
</p:tagLst>
</file>

<file path=ppt/tags/tag414.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14727b97c9c54a47934accff68cb21b9"/>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471975319a6e4db0ad992435e9439b63"/>
  <p:tag name="KSO_WM_SLIDE_BACKGROUND_TYPE" val="navigation"/>
</p:tagLst>
</file>

<file path=ppt/tags/tag415.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8ce4638534624a44805d6af8d19400c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71370a3bd7be41188cc04156eefaf979"/>
  <p:tag name="KSO_WM_SLIDE_BACKGROUND_TYPE" val="navigation"/>
</p:tagLst>
</file>

<file path=ppt/tags/tag416.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417.xml><?xml version="1.0" encoding="utf-8"?>
<p:tagLst xmlns:p="http://schemas.openxmlformats.org/presentationml/2006/main">
  <p:tag name="KSO_WM_SLIDE_BACKGROUND_TYPE" val="navigation"/>
  <p:tag name="KSO_WM_UNIT_TEXT_FILL_FORE_SCHEMECOLOR_INDEX_BRIGHTNESS" val="0.15"/>
  <p:tag name="KSO_WM_UNIT_TEXT_FILL_FORE_SCHEMECOLOR_INDEX" val="1"/>
  <p:tag name="KSO_WM_UNIT_TEXT_FILL_TYPE" val="1"/>
</p:tagLst>
</file>

<file path=ppt/tags/tag418.xml><?xml version="1.0" encoding="utf-8"?>
<p:tagLst xmlns:p="http://schemas.openxmlformats.org/presentationml/2006/main">
  <p:tag name="KSO_WM_SLIDE_BACKGROUND_TYPE" val="navigation"/>
  <p:tag name="KSO_WM_UNIT_TEXT_FILL_FORE_SCHEMECOLOR_INDEX_BRIGHTNESS" val="0.15"/>
  <p:tag name="KSO_WM_UNIT_TEXT_FILL_FORE_SCHEMECOLOR_INDEX" val="1"/>
  <p:tag name="KSO_WM_UNIT_TEXT_FILL_TYPE" val="1"/>
</p:tagLst>
</file>

<file path=ppt/tags/tag419.xml><?xml version="1.0" encoding="utf-8"?>
<p:tagLst xmlns:p="http://schemas.openxmlformats.org/presentationml/2006/main">
  <p:tag name="KSO_WM_SLIDE_BACKGROUND_TYPE" val="navigation"/>
  <p:tag name="KSO_WM_UNIT_TEXT_FILL_FORE_SCHEMECOLOR_INDEX_BRIGHTNESS" val="0.15"/>
  <p:tag name="KSO_WM_UNIT_TEXT_FILL_FORE_SCHEMECOLOR_INDEX" val="1"/>
  <p:tag name="KSO_WM_UNIT_TEXT_FILL_TYPE" val="1"/>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20.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421.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422.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423.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424.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bab8da807ce6441c985873112fba4ae5"/>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da058d2dab84afba574c7a0c12d8bfe"/>
  <p:tag name="KSO_WM_SLIDE_BACKGROUND_TYPE" val="belt"/>
</p:tagLst>
</file>

<file path=ppt/tags/tag425.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bg20221144_7*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144"/>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a5c35dcf14e69e7f8bccfd"/>
  <p:tag name="KSO_WM_CHIP_XID" val="62788cb9a0f60d12b19e6079"/>
</p:tagLst>
</file>

<file path=ppt/tags/tag426.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1fdc5a9dee874506b07b506fc6f01684"/>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4b3924ba5e6b43afa0d72e2efed55233"/>
  <p:tag name="KSO_WM_SLIDE_BACKGROUND_TYPE" val="belt"/>
</p:tagLst>
</file>

<file path=ppt/tags/tag427.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428.xml><?xml version="1.0" encoding="utf-8"?>
<p:tagLst xmlns:p="http://schemas.openxmlformats.org/presentationml/2006/main">
  <p:tag name="KSO_WM_SLIDE_BACKGROUND_TYPE" val="belt"/>
  <p:tag name="KSO_WM_UNIT_TEXT_FILL_FORE_SCHEMECOLOR_INDEX_BRIGHTNESS" val="0.15"/>
  <p:tag name="KSO_WM_UNIT_TEXT_FILL_FORE_SCHEMECOLOR_INDEX" val="1"/>
  <p:tag name="KSO_WM_UNIT_TEXT_FILL_TYPE" val="1"/>
</p:tagLst>
</file>

<file path=ppt/tags/tag429.xml><?xml version="1.0" encoding="utf-8"?>
<p:tagLst xmlns:p="http://schemas.openxmlformats.org/presentationml/2006/main">
  <p:tag name="KSO_WM_SLIDE_BACKGROUND_TYPE" val="belt"/>
  <p:tag name="KSO_WM_UNIT_TEXT_FILL_FORE_SCHEMECOLOR_INDEX_BRIGHTNESS" val="0.15"/>
  <p:tag name="KSO_WM_UNIT_TEXT_FILL_FORE_SCHEMECOLOR_INDEX" val="1"/>
  <p:tag name="KSO_WM_UNIT_TEXT_FILL_TYPE" val="1"/>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30.xml><?xml version="1.0" encoding="utf-8"?>
<p:tagLst xmlns:p="http://schemas.openxmlformats.org/presentationml/2006/main">
  <p:tag name="KSO_WM_SLIDE_BACKGROUND_TYPE" val="belt"/>
  <p:tag name="KSO_WM_UNIT_TEXT_FILL_FORE_SCHEMECOLOR_INDEX_BRIGHTNESS" val="0.15"/>
  <p:tag name="KSO_WM_UNIT_TEXT_FILL_FORE_SCHEMECOLOR_INDEX" val="1"/>
  <p:tag name="KSO_WM_UNIT_TEXT_FILL_TYPE" val="1"/>
</p:tagLst>
</file>

<file path=ppt/tags/tag431.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432.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TEMPLATE_CATEGORY" val="custom"/>
  <p:tag name="KSO_WM_TEMPLATE_INDEX" val="20226887"/>
</p:tagLst>
</file>

<file path=ppt/tags/tag433.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TEMPLATE_CATEGORY" val="custom"/>
  <p:tag name="KSO_WM_TEMPLATE_INDEX" val="20226887"/>
</p:tagLst>
</file>

<file path=ppt/tags/tag43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3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3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37.xml><?xml version="1.0" encoding="utf-8"?>
<p:tagLst xmlns:p="http://schemas.openxmlformats.org/presentationml/2006/main">
  <p:tag name="KSO_WM_BEAUTIFY_FLAG" val="#wm#"/>
  <p:tag name="KSO_WM_TAG_VERSION" val="1.0"/>
  <p:tag name="KSO_WM_TEMPLATE_CATEGORY" val="custom"/>
  <p:tag name="KSO_WM_TEMPLATE_INDEX" val="20226887"/>
  <p:tag name="KSO_WM_CHIP_COLORING" val="1"/>
</p:tagLst>
</file>

<file path=ppt/tags/tag438.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12*i*1"/>
  <p:tag name="KSO_WM_BEAUTIFY_FLAG" val="#wm#"/>
  <p:tag name="KSO_WM_TAG_VERSION" val="1.0"/>
  <p:tag name="KSO_WM_CHIP_GROUPID" val="62fee3efa35593066dad3b70"/>
  <p:tag name="KSO_WM_CHIP_XID" val="62fee3f0a35593066dad3b85"/>
  <p:tag name="KSO_WM_UNIT_DEC_AREA_ID" val="8fd3b1b5d2814177b7a885751e593e2a"/>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ebe438b62734fe3b43252470c73873a"/>
</p:tagLst>
</file>

<file path=ppt/tags/tag439.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13*i*1"/>
  <p:tag name="KSO_WM_BEAUTIFY_FLAG" val="#wm#"/>
  <p:tag name="KSO_WM_TAG_VERSION" val="1.0"/>
  <p:tag name="KSO_WM_CHIP_GROUPID" val="62fee3efa35593066dad3b70"/>
  <p:tag name="KSO_WM_CHIP_XID" val="62fee3f0a35593066dad3b81"/>
  <p:tag name="KSO_WM_UNIT_DEC_AREA_ID" val="0f35a5340ad749089beffaf58e3758f5"/>
  <p:tag name="KSO_WM_CHIP_FILLAREA_FILL_RULE" val="{&quot;fill_align&quot;:&quot;ct&quot;,&quot;fill_effect&quot;:[],&quot;fill_mode&quot;:&quot;adaptive&quot;,&quot;sacle_strategy&quot;:&quot;stretch&quot;}"/>
  <p:tag name="KSO_WM_UNIT_DEC_SUPPORTCHANGEPIC" val="0"/>
  <p:tag name="KSO_WM_UNIT_DEC_CHANGEPICRESERVED" val="1"/>
  <p:tag name="KSO_WM_ASSEMBLE_CHIP_INDEX" val="ca860560b8044818a0191fd05730d133"/>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40.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16*i*1"/>
  <p:tag name="KSO_WM_BEAUTIFY_FLAG" val="#wm#"/>
  <p:tag name="KSO_WM_TAG_VERSION" val="1.0"/>
  <p:tag name="KSO_WM_CHIP_GROUPID" val="62fee3efa35593066dad3b70"/>
  <p:tag name="KSO_WM_CHIP_XID" val="62fee3f0a35593066dad3b84"/>
  <p:tag name="KSO_WM_UNIT_DEC_AREA_ID" val="cd5422d63c3d4b948e2c6a4a3ab2ac09"/>
  <p:tag name="KSO_WM_CHIP_FILLAREA_FILL_RULE" val="{&quot;fill_align&quot;:&quot;cb&quot;,&quot;fill_effect&quot;:[],&quot;fill_mode&quot;:&quot;adaptive&quot;,&quot;sacle_strategy&quot;:&quot;stretch&quot;}"/>
  <p:tag name="KSO_WM_UNIT_DEC_SUPPORTCHANGEPIC" val="0"/>
  <p:tag name="KSO_WM_UNIT_DEC_CHANGEPICRESERVED" val="1"/>
  <p:tag name="KSO_WM_ASSEMBLE_CHIP_INDEX" val="baab6c47969048c2b33de8a2230c00be"/>
</p:tagLst>
</file>

<file path=ppt/tags/tag441.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14*i*1"/>
  <p:tag name="KSO_WM_BEAUTIFY_FLAG" val="#wm#"/>
  <p:tag name="KSO_WM_TAG_VERSION" val="1.0"/>
  <p:tag name="KSO_WM_CHIP_GROUPID" val="62fee3efa35593066dad3b70"/>
  <p:tag name="KSO_WM_CHIP_XID" val="62fee3f0a35593066dad3b82"/>
  <p:tag name="KSO_WM_UNIT_DEC_AREA_ID" val="4b1bc64584fd495d83e3d15c0c000c09"/>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f85a5a686750408d93694967702f5930"/>
</p:tagLst>
</file>

<file path=ppt/tags/tag442.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15*i*1"/>
  <p:tag name="KSO_WM_BEAUTIFY_FLAG" val="#wm#"/>
  <p:tag name="KSO_WM_TAG_VERSION" val="1.0"/>
  <p:tag name="KSO_WM_CHIP_GROUPID" val="62fee3efa35593066dad3b70"/>
  <p:tag name="KSO_WM_CHIP_XID" val="62fee3f0a35593066dad3b83"/>
  <p:tag name="KSO_WM_UNIT_DEC_AREA_ID" val="e5de314bd16849a89ddf660571aca47c"/>
  <p:tag name="KSO_WM_CHIP_FILLAREA_FILL_RULE" val="{&quot;fill_align&quot;:&quot;rm&quot;,&quot;fill_effect&quot;:[],&quot;fill_mode&quot;:&quot;adaptive&quot;,&quot;sacle_strategy&quot;:&quot;stretch&quot;}"/>
  <p:tag name="KSO_WM_UNIT_DEC_SUPPORTCHANGEPIC" val="0"/>
  <p:tag name="KSO_WM_UNIT_DEC_CHANGEPICRESERVED" val="1"/>
  <p:tag name="KSO_WM_ASSEMBLE_CHIP_INDEX" val="4b9f24e717e540b5bbbf3d7f1ebf75e1"/>
</p:tagLst>
</file>

<file path=ppt/tags/tag443.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444.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445.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4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6887_1*a*1"/>
  <p:tag name="KSO_WM_TEMPLATE_CATEGORY" val="custom"/>
  <p:tag name="KSO_WM_TEMPLATE_INDEX" val="20226887"/>
  <p:tag name="KSO_WM_UNIT_LAYERLEVEL" val="1"/>
  <p:tag name="KSO_WM_TAG_VERSION" val="1.0"/>
  <p:tag name="KSO_WM_BEAUTIFY_FLAG" val="#wm#"/>
  <p:tag name="KSO_WM_UNIT_DEFAULT_FONT" val="60;66;2"/>
  <p:tag name="KSO_WM_UNIT_BLOCK" val="0"/>
  <p:tag name="KSO_WM_UNIT_DEC_AREA_ID" val="53f142135b9743bba413359e85d5dacf"/>
  <p:tag name="KSO_WM_UNIT_ISCONTENTSTITLE" val="0"/>
  <p:tag name="KSO_WM_UNIT_ISNUMDGMTITLE" val="0"/>
  <p:tag name="KSO_WM_UNIT_PRESET_TEXT" val="简约风教学课件通用"/>
  <p:tag name="KSO_WM_UNIT_NOCLEAR" val="0"/>
  <p:tag name="KSO_WM_UNIT_VALUE" val="10"/>
  <p:tag name="KSO_WM_UNIT_TYPE" val="a"/>
  <p:tag name="KSO_WM_UNIT_INDEX" val="1"/>
  <p:tag name="KSO_WM_CHIP_GROUPID" val="6242763a827a54cc053e3c5a"/>
  <p:tag name="KSO_WM_CHIP_XID" val="6242763a827a54cc053e3c57"/>
  <p:tag name="KSO_WM_CHIP_FILLAREA_FILL_RULE" val="{&quot;fill_align&quot;:&quot;cm&quot;,&quot;fill_mode&quot;:&quot;adaptive&quot;,&quot;sacle_strategy&quot;:&quot;smart&quot;}"/>
  <p:tag name="KSO_WM_ASSEMBLE_CHIP_INDEX" val="9f3743d6d6cc482aae1cc52193e68a06"/>
  <p:tag name="KSO_WM_UNIT_TEXT_FILL_FORE_SCHEMECOLOR_INDEX_BRIGHTNESS" val="0"/>
  <p:tag name="KSO_WM_UNIT_TEXT_FILL_FORE_SCHEMECOLOR_INDEX" val="5"/>
  <p:tag name="KSO_WM_UNIT_TEXT_FILL_TYPE" val="1"/>
  <p:tag name="KSO_WM_TEMPLATE_ASSEMBLE_XID" val="630f0d27a35593066dfcb812"/>
  <p:tag name="KSO_WM_TEMPLATE_ASSEMBLE_GROUPID" val="62fee3efa35593066dad3b70"/>
</p:tagLst>
</file>

<file path=ppt/tags/tag4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6887_1*f*1"/>
  <p:tag name="KSO_WM_TEMPLATE_CATEGORY" val="custom"/>
  <p:tag name="KSO_WM_TEMPLATE_INDEX" val="20226887"/>
  <p:tag name="KSO_WM_UNIT_LAYERLEVEL" val="1"/>
  <p:tag name="KSO_WM_TAG_VERSION" val="1.0"/>
  <p:tag name="KSO_WM_BEAUTIFY_FLAG" val="#wm#"/>
  <p:tag name="KSO_WM_UNIT_DEFAULT_FONT" val="18;22;2"/>
  <p:tag name="KSO_WM_UNIT_BLOCK" val="0"/>
  <p:tag name="KSO_WM_UNIT_DEC_AREA_ID" val="316fae5e7aab43a6843f529a01de6113"/>
  <p:tag name="KSO_WM_UNIT_SUBTYPE" val="a"/>
  <p:tag name="KSO_WM_UNIT_PRESET_TEXT" val="单击此处添加您的正文"/>
  <p:tag name="KSO_WM_UNIT_NOCLEAR" val="0"/>
  <p:tag name="KSO_WM_UNIT_VALUE" val="25"/>
  <p:tag name="KSO_WM_UNIT_TYPE" val="f"/>
  <p:tag name="KSO_WM_UNIT_INDEX" val="1"/>
  <p:tag name="KSO_WM_CHIP_GROUPID" val="6242763a827a54cc053e3c5a"/>
  <p:tag name="KSO_WM_CHIP_XID" val="6242763a827a54cc053e3c57"/>
  <p:tag name="KSO_WM_CHIP_FILLAREA_FILL_RULE" val="{&quot;fill_align&quot;:&quot;cm&quot;,&quot;fill_mode&quot;:&quot;adaptive&quot;,&quot;sacle_strategy&quot;:&quot;smart&quot;}"/>
  <p:tag name="KSO_WM_ASSEMBLE_CHIP_INDEX" val="9f3743d6d6cc482aae1cc52193e68a06"/>
  <p:tag name="KSO_WM_UNIT_TEXT_FILL_FORE_SCHEMECOLOR_INDEX_BRIGHTNESS" val="0"/>
  <p:tag name="KSO_WM_UNIT_TEXT_FILL_FORE_SCHEMECOLOR_INDEX" val="5"/>
  <p:tag name="KSO_WM_UNIT_TEXT_FILL_TYPE" val="1"/>
  <p:tag name="KSO_WM_TEMPLATE_ASSEMBLE_XID" val="630f0d27a35593066dfcb812"/>
  <p:tag name="KSO_WM_TEMPLATE_ASSEMBLE_GROUPID" val="62fee3efa35593066dad3b70"/>
</p:tagLst>
</file>

<file path=ppt/tags/tag448.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Lst>
</file>

<file path=ppt/tags/tag449.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50.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Lst>
</file>

<file path=ppt/tags/tag451.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Lst>
</file>

<file path=ppt/tags/tag452.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Lst>
</file>

<file path=ppt/tags/tag45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5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55.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456.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457.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458.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18*i*1"/>
  <p:tag name="KSO_WM_BEAUTIFY_FLAG" val="#wm#"/>
  <p:tag name="KSO_WM_TAG_VERSION" val="1.0"/>
  <p:tag name="KSO_WM_CHIP_GROUPID" val="62fee3efa35593066dad3b70"/>
  <p:tag name="KSO_WM_CHIP_XID" val="62fee3f0a35593066dad3b7b"/>
  <p:tag name="KSO_WM_UNIT_DEC_AREA_ID" val="003b92ab953b4f8b8eb1af4ef89d353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db42f592d34c463e9dd3a5d9a5276559"/>
</p:tagLst>
</file>

<file path=ppt/tags/tag459.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19*i*1"/>
  <p:tag name="KSO_WM_BEAUTIFY_FLAG" val="#wm#"/>
  <p:tag name="KSO_WM_TAG_VERSION" val="1.0"/>
  <p:tag name="KSO_WM_CHIP_GROUPID" val="62fee3efa35593066dad3b70"/>
  <p:tag name="KSO_WM_CHIP_XID" val="62fee3f0a35593066dad3b7a"/>
  <p:tag name="KSO_WM_UNIT_DEC_AREA_ID" val="093dbfa8fa82471f903c18a0ef9a6802"/>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8bd94da603c94ba783389b0eb2d37d3a"/>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60.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461.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462.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463.xml><?xml version="1.0" encoding="utf-8"?>
<p:tagLst xmlns:p="http://schemas.openxmlformats.org/presentationml/2006/main">
  <p:tag name="KSO_WM_UNIT_ISCONTENTSTITLE" val="0"/>
  <p:tag name="KSO_WM_UNIT_ISNUMDGMTITLE" val="0"/>
  <p:tag name="KSO_WM_UNIT_PRESET_TEXT" val="单击添加标题"/>
  <p:tag name="KSO_WM_UNIT_NOCLEAR" val="0"/>
  <p:tag name="KSO_WM_UNIT_VALUE" val="13"/>
  <p:tag name="KSO_WM_UNIT_HIGHLIGHT" val="0"/>
  <p:tag name="KSO_WM_UNIT_COMPATIBLE" val="0"/>
  <p:tag name="KSO_WM_UNIT_DIAGRAM_ISNUMVISUAL" val="0"/>
  <p:tag name="KSO_WM_UNIT_DIAGRAM_ISREFERUNIT" val="0"/>
  <p:tag name="KSO_WM_UNIT_TYPE" val="a"/>
  <p:tag name="KSO_WM_UNIT_INDEX" val="1"/>
  <p:tag name="KSO_WM_UNIT_ID" val="custom20226887_1*a*1"/>
  <p:tag name="KSO_WM_TEMPLATE_CATEGORY" val="custom"/>
  <p:tag name="KSO_WM_TEMPLATE_INDEX" val="20226887"/>
  <p:tag name="KSO_WM_UNIT_LAYERLEVEL" val="1"/>
  <p:tag name="KSO_WM_TAG_VERSION" val="1.0"/>
  <p:tag name="KSO_WM_BEAUTIFY_FLAG" val="#wm#"/>
  <p:tag name="KSO_WM_UNIT_DEFAULT_FONT" val="54;60;2"/>
  <p:tag name="KSO_WM_UNIT_BLOCK" val="0"/>
  <p:tag name="KSO_WM_UNIT_DEC_AREA_ID" val="b0f88f65c7444e869844f1e08b41edbf"/>
  <p:tag name="KSO_WM_CHIP_GROUPID" val="620cc5482a08b0d86e4d8850"/>
  <p:tag name="KSO_WM_CHIP_XID" val="620cc5482a08b0d86e4d884f"/>
  <p:tag name="KSO_WM_CHIP_FILLAREA_FILL_RULE" val="{&quot;fill_align&quot;:&quot;cm&quot;,&quot;fill_mode&quot;:&quot;adaptive&quot;,&quot;sacle_strategy&quot;:&quot;smart&quot;}"/>
  <p:tag name="KSO_WM_ASSEMBLE_CHIP_INDEX" val="c1a9bfdc32574113ba33c52e62c49fe5"/>
  <p:tag name="KSO_WM_UNIT_TEXT_FILL_FORE_SCHEMECOLOR_INDEX_BRIGHTNESS" val="0"/>
  <p:tag name="KSO_WM_UNIT_TEXT_FILL_FORE_SCHEMECOLOR_INDEX" val="5"/>
  <p:tag name="KSO_WM_UNIT_TEXT_FILL_TYPE" val="1"/>
  <p:tag name="KSO_WM_TEMPLATE_ASSEMBLE_XID" val="630f0d28a35593066dfcb8b0"/>
  <p:tag name="KSO_WM_TEMPLATE_ASSEMBLE_GROUPID" val="62fee3efa35593066dad3b70"/>
</p:tagLst>
</file>

<file path=ppt/tags/tag464.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Lst>
</file>

<file path=ppt/tags/tag465.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Lst>
</file>

<file path=ppt/tags/tag466.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Lst>
</file>

<file path=ppt/tags/tag467.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Lst>
</file>

<file path=ppt/tags/tag468.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Lst>
</file>

<file path=ppt/tags/tag46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7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7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72.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473.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474.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475.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Lst>
</file>

<file path=ppt/tags/tag476.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Lst>
</file>

<file path=ppt/tags/tag477.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Lst>
</file>

<file path=ppt/tags/tag478.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Lst>
</file>

<file path=ppt/tags/tag479.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8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8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8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8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8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85.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486.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487.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488.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2*i*1"/>
  <p:tag name="KSO_WM_BEAUTIFY_FLAG" val="#wm#"/>
  <p:tag name="KSO_WM_TAG_VERSION" val="1.0"/>
  <p:tag name="KSO_WM_CHIP_GROUPID" val="62fee3efa35593066dad3b70"/>
  <p:tag name="KSO_WM_CHIP_XID" val="62fee3f0a35593066dad3b74"/>
  <p:tag name="KSO_WM_UNIT_DEC_AREA_ID" val="547cc1f956c249a1be275b53c4391363"/>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faef1882d2a45ab9ccd76f3f09dacb4"/>
</p:tagLst>
</file>

<file path=ppt/tags/tag489.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4*i*1"/>
  <p:tag name="KSO_WM_BEAUTIFY_FLAG" val="#wm#"/>
  <p:tag name="KSO_WM_TAG_VERSION" val="1.0"/>
  <p:tag name="KSO_WM_CHIP_GROUPID" val="62fee3efa35593066dad3b70"/>
  <p:tag name="KSO_WM_CHIP_XID" val="62fee3f0a35593066dad3b72"/>
  <p:tag name="KSO_WM_UNIT_DEC_AREA_ID" val="051faf45c26943cd993039658b425a61"/>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b2382e7fe7094554a816720fae5c3ba3"/>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90.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3*i*1"/>
  <p:tag name="KSO_WM_BEAUTIFY_FLAG" val="#wm#"/>
  <p:tag name="KSO_WM_TAG_VERSION" val="1.0"/>
  <p:tag name="KSO_WM_CHIP_GROUPID" val="62fee3efa35593066dad3b70"/>
  <p:tag name="KSO_WM_CHIP_XID" val="62fee3f0a35593066dad3b73"/>
  <p:tag name="KSO_WM_UNIT_DEC_AREA_ID" val="7bc13e221fb241829103f77d2d16390b"/>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d31ff83a184146d6b56f215c877e94c2"/>
</p:tagLst>
</file>

<file path=ppt/tags/tag49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92.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493.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494.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495.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496.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497.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498.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Lst>
</file>

<file path=ppt/tags/tag499.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Lst>
</file>

<file path=ppt/tags/tag5.xml><?xml version="1.0" encoding="utf-8"?>
<p:tagLst xmlns:p="http://schemas.openxmlformats.org/presentationml/2006/main">
  <p:tag name="KSO_WM_BEAUTIFY_FLAG" val=""/>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00.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Lst>
</file>

<file path=ppt/tags/tag501.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Lst>
</file>

<file path=ppt/tags/tag502.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Lst>
</file>

<file path=ppt/tags/tag50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0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0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06.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507.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508.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509.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10.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Lst>
</file>

<file path=ppt/tags/tag511.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Lst>
</file>

<file path=ppt/tags/tag512.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Lst>
</file>

<file path=ppt/tags/tag513.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Lst>
</file>

<file path=ppt/tags/tag51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1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16.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517.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518.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519.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20.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Lst>
</file>

<file path=ppt/tags/tag521.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Lst>
</file>

<file path=ppt/tags/tag522.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Lst>
</file>

<file path=ppt/tags/tag523.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Lst>
</file>

<file path=ppt/tags/tag524.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525.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526.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52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28.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21*i*1"/>
  <p:tag name="KSO_WM_BEAUTIFY_FLAG" val="#wm#"/>
  <p:tag name="KSO_WM_TAG_VERSION" val="1.0"/>
  <p:tag name="KSO_WM_CHIP_GROUPID" val="62fee3efa35593066dad3b70"/>
  <p:tag name="KSO_WM_CHIP_XID" val="62fee3f0a35593066dad3b79"/>
  <p:tag name="KSO_WM_UNIT_DEC_AREA_ID" val="9371ecd0ec8f46219dbfb3376faa0d8c"/>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ba1773f03f5456b8ae5a834dc310efa"/>
</p:tagLst>
</file>

<file path=ppt/tags/tag529.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22*i*1"/>
  <p:tag name="KSO_WM_BEAUTIFY_FLAG" val="#wm#"/>
  <p:tag name="KSO_WM_TAG_VERSION" val="1.0"/>
  <p:tag name="KSO_WM_CHIP_GROUPID" val="62fee3efa35593066dad3b70"/>
  <p:tag name="KSO_WM_CHIP_XID" val="62fee3f0a35593066dad3b75"/>
  <p:tag name="KSO_WM_UNIT_DEC_AREA_ID" val="8da7a9b5f2174b51914b19293e1a4f1e"/>
  <p:tag name="KSO_WM_CHIP_FILLAREA_FILL_RULE" val="{&quot;fill_align&quot;:&quot;ct&quot;,&quot;fill_effect&quot;:[],&quot;fill_mode&quot;:&quot;adaptive&quot;,&quot;sacle_strategy&quot;:&quot;stretch&quot;}"/>
  <p:tag name="KSO_WM_UNIT_DEC_SUPPORTCHANGEPIC" val="0"/>
  <p:tag name="KSO_WM_UNIT_DEC_CHANGEPICRESERVED" val="1"/>
  <p:tag name="KSO_WM_ASSEMBLE_CHIP_INDEX" val="eb0e2e4e8a204d0abf93feda00241ec3"/>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30.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25*i*1"/>
  <p:tag name="KSO_WM_BEAUTIFY_FLAG" val="#wm#"/>
  <p:tag name="KSO_WM_TAG_VERSION" val="1.0"/>
  <p:tag name="KSO_WM_CHIP_GROUPID" val="62fee3efa35593066dad3b70"/>
  <p:tag name="KSO_WM_CHIP_XID" val="62fee3f0a35593066dad3b78"/>
  <p:tag name="KSO_WM_UNIT_DEC_AREA_ID" val="05923e26d29242d39e14bc8f57256ef1"/>
  <p:tag name="KSO_WM_CHIP_FILLAREA_FILL_RULE" val="{&quot;fill_align&quot;:&quot;cb&quot;,&quot;fill_effect&quot;:[],&quot;fill_mode&quot;:&quot;adaptive&quot;,&quot;sacle_strategy&quot;:&quot;stretch&quot;}"/>
  <p:tag name="KSO_WM_UNIT_DEC_SUPPORTCHANGEPIC" val="0"/>
  <p:tag name="KSO_WM_UNIT_DEC_CHANGEPICRESERVED" val="1"/>
  <p:tag name="KSO_WM_ASSEMBLE_CHIP_INDEX" val="faf8b486b20147378a525d348fb4f4fb"/>
</p:tagLst>
</file>

<file path=ppt/tags/tag531.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23*i*1"/>
  <p:tag name="KSO_WM_BEAUTIFY_FLAG" val="#wm#"/>
  <p:tag name="KSO_WM_TAG_VERSION" val="1.0"/>
  <p:tag name="KSO_WM_CHIP_GROUPID" val="62fee3efa35593066dad3b70"/>
  <p:tag name="KSO_WM_CHIP_XID" val="62fee3f0a35593066dad3b76"/>
  <p:tag name="KSO_WM_UNIT_DEC_AREA_ID" val="5543243718924bc390a3790add578f1f"/>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c1e8723bbb634a389da45940979441d5"/>
</p:tagLst>
</file>

<file path=ppt/tags/tag532.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24*i*1"/>
  <p:tag name="KSO_WM_BEAUTIFY_FLAG" val="#wm#"/>
  <p:tag name="KSO_WM_TAG_VERSION" val="1.0"/>
  <p:tag name="KSO_WM_CHIP_GROUPID" val="62fee3efa35593066dad3b70"/>
  <p:tag name="KSO_WM_CHIP_XID" val="62fee3f0a35593066dad3b77"/>
  <p:tag name="KSO_WM_UNIT_DEC_AREA_ID" val="aac6661a2a1c4b338f3f1e5de0dade59"/>
  <p:tag name="KSO_WM_CHIP_FILLAREA_FILL_RULE" val="{&quot;fill_align&quot;:&quot;rm&quot;,&quot;fill_effect&quot;:[],&quot;fill_mode&quot;:&quot;adaptive&quot;,&quot;sacle_strategy&quot;:&quot;stretch&quot;}"/>
  <p:tag name="KSO_WM_UNIT_DEC_SUPPORTCHANGEPIC" val="0"/>
  <p:tag name="KSO_WM_UNIT_DEC_CHANGEPICRESERVED" val="1"/>
  <p:tag name="KSO_WM_ASSEMBLE_CHIP_INDEX" val="b3b5702430104821ab71c1948f100151"/>
</p:tagLst>
</file>

<file path=ppt/tags/tag533.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534.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535.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5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6887_1*a*1"/>
  <p:tag name="KSO_WM_TEMPLATE_CATEGORY" val="custom"/>
  <p:tag name="KSO_WM_TEMPLATE_INDEX" val="20226887"/>
  <p:tag name="KSO_WM_UNIT_LAYERLEVEL" val="1"/>
  <p:tag name="KSO_WM_TAG_VERSION" val="1.0"/>
  <p:tag name="KSO_WM_BEAUTIFY_FLAG" val="#wm#"/>
  <p:tag name="KSO_WM_UNIT_DEFAULT_FONT" val="60;66;2"/>
  <p:tag name="KSO_WM_UNIT_BLOCK" val="0"/>
  <p:tag name="KSO_WM_UNIT_DEC_AREA_ID" val="bb85a66b2456470cb48c074bab857018"/>
  <p:tag name="KSO_WM_UNIT_ISCONTENTSTITLE" val="0"/>
  <p:tag name="KSO_WM_UNIT_ISNUMDGMTITLE" val="0"/>
  <p:tag name="KSO_WM_UNIT_PRESET_TEXT" val="Thank you"/>
  <p:tag name="KSO_WM_UNIT_NOCLEAR" val="0"/>
  <p:tag name="KSO_WM_UNIT_VALUE" val="10"/>
  <p:tag name="KSO_WM_UNIT_TYPE" val="a"/>
  <p:tag name="KSO_WM_UNIT_INDEX" val="1"/>
  <p:tag name="KSO_WM_CHIP_GROUPID" val="6242763a827a54cc053e3c5a"/>
  <p:tag name="KSO_WM_CHIP_XID" val="6242763a827a54cc053e3c57"/>
  <p:tag name="KSO_WM_CHIP_FILLAREA_FILL_RULE" val="{&quot;fill_align&quot;:&quot;cm&quot;,&quot;fill_mode&quot;:&quot;adaptive&quot;,&quot;sacle_strategy&quot;:&quot;smart&quot;}"/>
  <p:tag name="KSO_WM_ASSEMBLE_CHIP_INDEX" val="c8c01223792a407d97ae3a64d4a4db59"/>
  <p:tag name="KSO_WM_UNIT_TEXT_FILL_FORE_SCHEMECOLOR_INDEX_BRIGHTNESS" val="0"/>
  <p:tag name="KSO_WM_UNIT_TEXT_FILL_FORE_SCHEMECOLOR_INDEX" val="5"/>
  <p:tag name="KSO_WM_UNIT_TEXT_FILL_TYPE" val="1"/>
  <p:tag name="KSO_WM_TEMPLATE_ASSEMBLE_XID" val="630f0d27a35593066dfcb859"/>
  <p:tag name="KSO_WM_TEMPLATE_ASSEMBLE_GROUPID" val="62fee3efa35593066dad3b70"/>
</p:tagLst>
</file>

<file path=ppt/tags/tag5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6887_1*f*1"/>
  <p:tag name="KSO_WM_TEMPLATE_CATEGORY" val="custom"/>
  <p:tag name="KSO_WM_TEMPLATE_INDEX" val="20226887"/>
  <p:tag name="KSO_WM_UNIT_LAYERLEVEL" val="1"/>
  <p:tag name="KSO_WM_TAG_VERSION" val="1.0"/>
  <p:tag name="KSO_WM_BEAUTIFY_FLAG" val="#wm#"/>
  <p:tag name="KSO_WM_UNIT_DEFAULT_FONT" val="18;22;2"/>
  <p:tag name="KSO_WM_UNIT_BLOCK" val="0"/>
  <p:tag name="KSO_WM_UNIT_DEC_AREA_ID" val="75e3f377332d4391959be25acebde2fe"/>
  <p:tag name="KSO_WM_UNIT_SUBTYPE" val="a"/>
  <p:tag name="KSO_WM_UNIT_PRESET_TEXT" val="单击此处添加您的正文"/>
  <p:tag name="KSO_WM_UNIT_NOCLEAR" val="0"/>
  <p:tag name="KSO_WM_UNIT_VALUE" val="25"/>
  <p:tag name="KSO_WM_UNIT_TYPE" val="f"/>
  <p:tag name="KSO_WM_UNIT_INDEX" val="1"/>
  <p:tag name="KSO_WM_CHIP_GROUPID" val="6242763a827a54cc053e3c5a"/>
  <p:tag name="KSO_WM_CHIP_XID" val="6242763a827a54cc053e3c57"/>
  <p:tag name="KSO_WM_CHIP_FILLAREA_FILL_RULE" val="{&quot;fill_align&quot;:&quot;cm&quot;,&quot;fill_mode&quot;:&quot;adaptive&quot;,&quot;sacle_strategy&quot;:&quot;smart&quot;}"/>
  <p:tag name="KSO_WM_ASSEMBLE_CHIP_INDEX" val="c8c01223792a407d97ae3a64d4a4db59"/>
  <p:tag name="KSO_WM_UNIT_TEXT_FILL_FORE_SCHEMECOLOR_INDEX_BRIGHTNESS" val="0"/>
  <p:tag name="KSO_WM_UNIT_TEXT_FILL_FORE_SCHEMECOLOR_INDEX" val="5"/>
  <p:tag name="KSO_WM_UNIT_TEXT_FILL_TYPE" val="1"/>
  <p:tag name="KSO_WM_TEMPLATE_ASSEMBLE_XID" val="630f0d27a35593066dfcb859"/>
  <p:tag name="KSO_WM_TEMPLATE_ASSEMBLE_GROUPID" val="62fee3efa35593066dad3b70"/>
</p:tagLst>
</file>

<file path=ppt/tags/tag538.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 name="KSO_WM_SLIDE_BACKGROUND_TYPE" val="general"/>
</p:tagLst>
</file>

<file path=ppt/tags/tag539.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 name="KSO_WM_SLIDE_BACKGROUND_TYPE" val="general"/>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40.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 name="KSO_WM_SLIDE_BACKGROUND_TYPE" val="general"/>
</p:tagLst>
</file>

<file path=ppt/tags/tag541.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 name="KSO_WM_SLIDE_BACKGROUND_TYPE" val="general"/>
</p:tagLst>
</file>

<file path=ppt/tags/tag542.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 name="KSO_WM_SLIDE_BACKGROUND_TYPE" val="general"/>
</p:tagLst>
</file>

<file path=ppt/tags/tag543.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544.xml><?xml version="1.0" encoding="utf-8"?>
<p:tagLst xmlns:p="http://schemas.openxmlformats.org/presentationml/2006/main">
  <p:tag name="KSO_WM_SLIDE_BACKGROUND_TYPE" val="general"/>
  <p:tag name="KSO_WM_UNIT_TEXT_FILL_FORE_SCHEMECOLOR_INDEX_BRIGHTNESS" val="0.15"/>
  <p:tag name="KSO_WM_UNIT_TEXT_FILL_FORE_SCHEMECOLOR_INDEX" val="1"/>
  <p:tag name="KSO_WM_UNIT_TEXT_FILL_TYPE" val="1"/>
</p:tagLst>
</file>

<file path=ppt/tags/tag545.xml><?xml version="1.0" encoding="utf-8"?>
<p:tagLst xmlns:p="http://schemas.openxmlformats.org/presentationml/2006/main">
  <p:tag name="KSO_WM_SLIDE_BACKGROUND_TYPE" val="general"/>
  <p:tag name="KSO_WM_UNIT_TEXT_FILL_FORE_SCHEMECOLOR_INDEX_BRIGHTNESS" val="0.15"/>
  <p:tag name="KSO_WM_UNIT_TEXT_FILL_FORE_SCHEMECOLOR_INDEX" val="1"/>
  <p:tag name="KSO_WM_UNIT_TEXT_FILL_TYPE" val="1"/>
</p:tagLst>
</file>

<file path=ppt/tags/tag546.xml><?xml version="1.0" encoding="utf-8"?>
<p:tagLst xmlns:p="http://schemas.openxmlformats.org/presentationml/2006/main">
  <p:tag name="KSO_WM_SLIDE_BACKGROUND_TYPE" val="general"/>
  <p:tag name="KSO_WM_UNIT_TEXT_FILL_FORE_SCHEMECOLOR_INDEX_BRIGHTNESS" val="0.15"/>
  <p:tag name="KSO_WM_UNIT_TEXT_FILL_FORE_SCHEMECOLOR_INDEX" val="1"/>
  <p:tag name="KSO_WM_UNIT_TEXT_FILL_TYPE" val="1"/>
</p:tagLst>
</file>

<file path=ppt/tags/tag547.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06b2e9bb3bd44b53836fb6df948a10d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a269956072043bb823e74b6c239724c"/>
  <p:tag name="KSO_WM_SLIDE_BACKGROUND_TYPE" val="frame"/>
</p:tagLst>
</file>

<file path=ppt/tags/tag548.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afec787afcc34d95bf478aaecfd9d264"/>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9cf07174bc094ec1ac58d03ae32be7cb"/>
  <p:tag name="KSO_WM_SLIDE_BACKGROUND_TYPE" val="frame"/>
</p:tagLst>
</file>

<file path=ppt/tags/tag549.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c5ff29f3df6b4dca884e0c1e51ce6763"/>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c71c398aa052437e8aa7e16c0f4e5f38"/>
  <p:tag name="KSO_WM_SLIDE_BACKGROUND_TYPE" val="frame"/>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50.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69cbdd222a0347d5ac54b40985d49c2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8411bcb32c4d40079abdcfec2c5d0813"/>
  <p:tag name="KSO_WM_SLIDE_BACKGROUND_TYPE" val="frame"/>
</p:tagLst>
</file>

<file path=ppt/tags/tag551.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a6afdb1d0a3b4b00aa9b07a40451a95f"/>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8494f63407234de6a289375bfb4f59df"/>
  <p:tag name="KSO_WM_SLIDE_BACKGROUND_TYPE" val="frame"/>
</p:tagLst>
</file>

<file path=ppt/tags/tag552.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bg20221144_2*i*1"/>
  <p:tag name="KSO_WM_UNIT_LAYERLEVEL" val="1"/>
  <p:tag name="KSO_WM_TAG_VERSION" val="1.0"/>
  <p:tag name="KSO_WM_BEAUTIFY_FLAG" val="#wm#"/>
  <p:tag name="KSO_WM_UNIT_BK_DARK_LIGHT" val="2"/>
  <p:tag name="KSO_WM_UNIT_SUBTYPE" val="h"/>
  <p:tag name="KSO_WM_UNIT_TYPE" val="i"/>
  <p:tag name="KSO_WM_UNIT_INDEX" val="1"/>
  <p:tag name="KSO_WM_TEMPLATE_CATEGORY" val="bg"/>
  <p:tag name="KSO_WM_TEMPLATE_INDEX" val="20221144"/>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a5c35dcf14e69e7f8bccfd"/>
  <p:tag name="KSO_WM_CHIP_XID" val="62788cb9a0f60d12b19e6074"/>
</p:tagLst>
</file>

<file path=ppt/tags/tag553.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554.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555.xml><?xml version="1.0" encoding="utf-8"?>
<p:tagLst xmlns:p="http://schemas.openxmlformats.org/presentationml/2006/main">
  <p:tag name="KSO_WM_SLIDE_BACKGROUND_TYPE" val="frame"/>
  <p:tag name="KSO_WM_UNIT_TEXT_FILL_FORE_SCHEMECOLOR_INDEX_BRIGHTNESS" val="0.15"/>
  <p:tag name="KSO_WM_UNIT_TEXT_FILL_FORE_SCHEMECOLOR_INDEX" val="1"/>
  <p:tag name="KSO_WM_UNIT_TEXT_FILL_TYPE" val="1"/>
</p:tagLst>
</file>

<file path=ppt/tags/tag556.xml><?xml version="1.0" encoding="utf-8"?>
<p:tagLst xmlns:p="http://schemas.openxmlformats.org/presentationml/2006/main">
  <p:tag name="KSO_WM_SLIDE_BACKGROUND_TYPE" val="frame"/>
  <p:tag name="KSO_WM_UNIT_TEXT_FILL_FORE_SCHEMECOLOR_INDEX_BRIGHTNESS" val="0.15"/>
  <p:tag name="KSO_WM_UNIT_TEXT_FILL_FORE_SCHEMECOLOR_INDEX" val="1"/>
  <p:tag name="KSO_WM_UNIT_TEXT_FILL_TYPE" val="1"/>
</p:tagLst>
</file>

<file path=ppt/tags/tag557.xml><?xml version="1.0" encoding="utf-8"?>
<p:tagLst xmlns:p="http://schemas.openxmlformats.org/presentationml/2006/main">
  <p:tag name="KSO_WM_SLIDE_BACKGROUND_TYPE" val="frame"/>
  <p:tag name="KSO_WM_UNIT_TEXT_FILL_FORE_SCHEMECOLOR_INDEX_BRIGHTNESS" val="0.15"/>
  <p:tag name="KSO_WM_UNIT_TEXT_FILL_FORE_SCHEMECOLOR_INDEX" val="1"/>
  <p:tag name="KSO_WM_UNIT_TEXT_FILL_TYPE" val="1"/>
</p:tagLst>
</file>

<file path=ppt/tags/tag558.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3fb107e799049b68bb369e1c6959c47"/>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6a9d1e03b9647d3a5630354b77209ae"/>
  <p:tag name="KSO_WM_SLIDE_BACKGROUND_TYPE" val="leftRight"/>
</p:tagLst>
</file>

<file path=ppt/tags/tag559.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bg20221144_3*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144"/>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a5c35dcf14e69e7f8bccfd"/>
  <p:tag name="KSO_WM_CHIP_XID" val="62788cb9a0f60d12b19e6075"/>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60.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c8e6198d52014570a3714562183205f9"/>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627a428c821543a58f74d51f7ff05096"/>
  <p:tag name="KSO_WM_SLIDE_BACKGROUND_TYPE" val="leftRight"/>
</p:tagLst>
</file>

<file path=ppt/tags/tag561.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fded7d3c4abb4487924ff837214630da"/>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a394f9e1878f4c7aa46f1b81882cd699"/>
  <p:tag name="KSO_WM_SLIDE_BACKGROUND_TYPE" val="leftRight"/>
</p:tagLst>
</file>

<file path=ppt/tags/tag562.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563.xml><?xml version="1.0" encoding="utf-8"?>
<p:tagLst xmlns:p="http://schemas.openxmlformats.org/presentationml/2006/main">
  <p:tag name="KSO_WM_SLIDE_BACKGROUND_TYPE" val="leftRight"/>
  <p:tag name="KSO_WM_UNIT_TEXT_FILL_FORE_SCHEMECOLOR_INDEX_BRIGHTNESS" val="0.15"/>
  <p:tag name="KSO_WM_UNIT_TEXT_FILL_FORE_SCHEMECOLOR_INDEX" val="1"/>
  <p:tag name="KSO_WM_UNIT_TEXT_FILL_TYPE" val="1"/>
</p:tagLst>
</file>

<file path=ppt/tags/tag564.xml><?xml version="1.0" encoding="utf-8"?>
<p:tagLst xmlns:p="http://schemas.openxmlformats.org/presentationml/2006/main">
  <p:tag name="KSO_WM_SLIDE_BACKGROUND_TYPE" val="leftRight"/>
  <p:tag name="KSO_WM_UNIT_TEXT_FILL_FORE_SCHEMECOLOR_INDEX_BRIGHTNESS" val="0.15"/>
  <p:tag name="KSO_WM_UNIT_TEXT_FILL_FORE_SCHEMECOLOR_INDEX" val="1"/>
  <p:tag name="KSO_WM_UNIT_TEXT_FILL_TYPE" val="1"/>
</p:tagLst>
</file>

<file path=ppt/tags/tag565.xml><?xml version="1.0" encoding="utf-8"?>
<p:tagLst xmlns:p="http://schemas.openxmlformats.org/presentationml/2006/main">
  <p:tag name="KSO_WM_SLIDE_BACKGROUND_TYPE" val="leftRight"/>
  <p:tag name="KSO_WM_UNIT_TEXT_FILL_FORE_SCHEMECOLOR_INDEX_BRIGHTNESS" val="0.15"/>
  <p:tag name="KSO_WM_UNIT_TEXT_FILL_FORE_SCHEMECOLOR_INDEX" val="1"/>
  <p:tag name="KSO_WM_UNIT_TEXT_FILL_TYPE" val="1"/>
</p:tagLst>
</file>

<file path=ppt/tags/tag566.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567.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568.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c05ba9bc6e0841ad950cb365001b1451"/>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0f369eec7041425f95e89aa5a62f6b49"/>
  <p:tag name="KSO_WM_SLIDE_BACKGROUND_TYPE" val="topBottom"/>
</p:tagLst>
</file>

<file path=ppt/tags/tag569.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bg20221144_4*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144"/>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a5c35dcf14e69e7f8bccfd"/>
  <p:tag name="KSO_WM_CHIP_XID" val="62788cb9a0f60d12b19e6076"/>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70.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8a5245ca9b5d46258f53bc1f0c058469"/>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d51c4c3a84754e16b85c91828cd9b7be"/>
  <p:tag name="KSO_WM_SLIDE_BACKGROUND_TYPE" val="topBottom"/>
</p:tagLst>
</file>

<file path=ppt/tags/tag571.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572.xml><?xml version="1.0" encoding="utf-8"?>
<p:tagLst xmlns:p="http://schemas.openxmlformats.org/presentationml/2006/main">
  <p:tag name="KSO_WM_SLIDE_BACKGROUND_TYPE" val="topBottom"/>
  <p:tag name="KSO_WM_UNIT_TEXT_FILL_FORE_SCHEMECOLOR_INDEX_BRIGHTNESS" val="0.15"/>
  <p:tag name="KSO_WM_UNIT_TEXT_FILL_FORE_SCHEMECOLOR_INDEX" val="1"/>
  <p:tag name="KSO_WM_UNIT_TEXT_FILL_TYPE" val="1"/>
</p:tagLst>
</file>

<file path=ppt/tags/tag573.xml><?xml version="1.0" encoding="utf-8"?>
<p:tagLst xmlns:p="http://schemas.openxmlformats.org/presentationml/2006/main">
  <p:tag name="KSO_WM_SLIDE_BACKGROUND_TYPE" val="topBottom"/>
  <p:tag name="KSO_WM_UNIT_TEXT_FILL_FORE_SCHEMECOLOR_INDEX_BRIGHTNESS" val="0.15"/>
  <p:tag name="KSO_WM_UNIT_TEXT_FILL_FORE_SCHEMECOLOR_INDEX" val="1"/>
  <p:tag name="KSO_WM_UNIT_TEXT_FILL_TYPE" val="1"/>
</p:tagLst>
</file>

<file path=ppt/tags/tag574.xml><?xml version="1.0" encoding="utf-8"?>
<p:tagLst xmlns:p="http://schemas.openxmlformats.org/presentationml/2006/main">
  <p:tag name="KSO_WM_SLIDE_BACKGROUND_TYPE" val="topBottom"/>
  <p:tag name="KSO_WM_UNIT_TEXT_FILL_FORE_SCHEMECOLOR_INDEX_BRIGHTNESS" val="0.15"/>
  <p:tag name="KSO_WM_UNIT_TEXT_FILL_FORE_SCHEMECOLOR_INDEX" val="1"/>
  <p:tag name="KSO_WM_UNIT_TEXT_FILL_TYPE" val="1"/>
</p:tagLst>
</file>

<file path=ppt/tags/tag575.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576.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577.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bd9a029dff504b96a0cdabb166bf7ada"/>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9232242ecc024993aacf09467420fa91"/>
  <p:tag name="KSO_WM_SLIDE_BACKGROUND_TYPE" val="bottomTop"/>
</p:tagLst>
</file>

<file path=ppt/tags/tag578.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bg20221144_5*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144"/>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a5c35dcf14e69e7f8bccfd"/>
  <p:tag name="KSO_WM_CHIP_XID" val="62788cb9a0f60d12b19e6077"/>
</p:tagLst>
</file>

<file path=ppt/tags/tag579.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80b45ff62e5f42afbe9f4bb88bbd3e7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e35b5aaa94e448b7a553e7e825bc413b"/>
  <p:tag name="KSO_WM_SLIDE_BACKGROUND_TYPE" val="bottomTop"/>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80.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5db50069df654abab5527324bfde5d19"/>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d4813c96720d439fac4fcbfc81157502"/>
  <p:tag name="KSO_WM_SLIDE_BACKGROUND_TYPE" val="bottomTop"/>
</p:tagLst>
</file>

<file path=ppt/tags/tag581.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582.xml><?xml version="1.0" encoding="utf-8"?>
<p:tagLst xmlns:p="http://schemas.openxmlformats.org/presentationml/2006/main">
  <p:tag name="KSO_WM_SLIDE_BACKGROUND_TYPE" val="bottomTop"/>
  <p:tag name="KSO_WM_UNIT_TEXT_FILL_FORE_SCHEMECOLOR_INDEX_BRIGHTNESS" val="0.15"/>
  <p:tag name="KSO_WM_UNIT_TEXT_FILL_FORE_SCHEMECOLOR_INDEX" val="1"/>
  <p:tag name="KSO_WM_UNIT_TEXT_FILL_TYPE" val="1"/>
</p:tagLst>
</file>

<file path=ppt/tags/tag583.xml><?xml version="1.0" encoding="utf-8"?>
<p:tagLst xmlns:p="http://schemas.openxmlformats.org/presentationml/2006/main">
  <p:tag name="KSO_WM_SLIDE_BACKGROUND_TYPE" val="bottomTop"/>
  <p:tag name="KSO_WM_UNIT_TEXT_FILL_FORE_SCHEMECOLOR_INDEX_BRIGHTNESS" val="0.15"/>
  <p:tag name="KSO_WM_UNIT_TEXT_FILL_FORE_SCHEMECOLOR_INDEX" val="1"/>
  <p:tag name="KSO_WM_UNIT_TEXT_FILL_TYPE" val="1"/>
</p:tagLst>
</file>

<file path=ppt/tags/tag584.xml><?xml version="1.0" encoding="utf-8"?>
<p:tagLst xmlns:p="http://schemas.openxmlformats.org/presentationml/2006/main">
  <p:tag name="KSO_WM_SLIDE_BACKGROUND_TYPE" val="bottomTop"/>
  <p:tag name="KSO_WM_UNIT_TEXT_FILL_FORE_SCHEMECOLOR_INDEX_BRIGHTNESS" val="0.15"/>
  <p:tag name="KSO_WM_UNIT_TEXT_FILL_FORE_SCHEMECOLOR_INDEX" val="1"/>
  <p:tag name="KSO_WM_UNIT_TEXT_FILL_TYPE" val="1"/>
</p:tagLst>
</file>

<file path=ppt/tags/tag585.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586.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587.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7ea6e3d9025842e9abd8dc3e695b4ee9"/>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1f0627eec06c4e9091e1ce6d1a0cd856"/>
  <p:tag name="KSO_WM_SLIDE_BACKGROUND_TYPE" val="navigation"/>
</p:tagLst>
</file>

<file path=ppt/tags/tag588.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bg20221144_6*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144"/>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a5c35dcf14e69e7f8bccfd"/>
  <p:tag name="KSO_WM_CHIP_XID" val="62788cb9a0f60d12b19e6078"/>
</p:tagLst>
</file>

<file path=ppt/tags/tag589.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14727b97c9c54a47934accff68cb21b9"/>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471975319a6e4db0ad992435e9439b63"/>
  <p:tag name="KSO_WM_SLIDE_BACKGROUND_TYPE" val="navigation"/>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590.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8ce4638534624a44805d6af8d19400c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71370a3bd7be41188cc04156eefaf979"/>
  <p:tag name="KSO_WM_SLIDE_BACKGROUND_TYPE" val="navigation"/>
</p:tagLst>
</file>

<file path=ppt/tags/tag591.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592.xml><?xml version="1.0" encoding="utf-8"?>
<p:tagLst xmlns:p="http://schemas.openxmlformats.org/presentationml/2006/main">
  <p:tag name="KSO_WM_SLIDE_BACKGROUND_TYPE" val="navigation"/>
  <p:tag name="KSO_WM_UNIT_TEXT_FILL_FORE_SCHEMECOLOR_INDEX_BRIGHTNESS" val="0.15"/>
  <p:tag name="KSO_WM_UNIT_TEXT_FILL_FORE_SCHEMECOLOR_INDEX" val="1"/>
  <p:tag name="KSO_WM_UNIT_TEXT_FILL_TYPE" val="1"/>
</p:tagLst>
</file>

<file path=ppt/tags/tag593.xml><?xml version="1.0" encoding="utf-8"?>
<p:tagLst xmlns:p="http://schemas.openxmlformats.org/presentationml/2006/main">
  <p:tag name="KSO_WM_SLIDE_BACKGROUND_TYPE" val="navigation"/>
  <p:tag name="KSO_WM_UNIT_TEXT_FILL_FORE_SCHEMECOLOR_INDEX_BRIGHTNESS" val="0.15"/>
  <p:tag name="KSO_WM_UNIT_TEXT_FILL_FORE_SCHEMECOLOR_INDEX" val="1"/>
  <p:tag name="KSO_WM_UNIT_TEXT_FILL_TYPE" val="1"/>
</p:tagLst>
</file>

<file path=ppt/tags/tag594.xml><?xml version="1.0" encoding="utf-8"?>
<p:tagLst xmlns:p="http://schemas.openxmlformats.org/presentationml/2006/main">
  <p:tag name="KSO_WM_SLIDE_BACKGROUND_TYPE" val="navigation"/>
  <p:tag name="KSO_WM_UNIT_TEXT_FILL_FORE_SCHEMECOLOR_INDEX_BRIGHTNESS" val="0.15"/>
  <p:tag name="KSO_WM_UNIT_TEXT_FILL_FORE_SCHEMECOLOR_INDEX" val="1"/>
  <p:tag name="KSO_WM_UNIT_TEXT_FILL_TYPE" val="1"/>
</p:tagLst>
</file>

<file path=ppt/tags/tag595.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596.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597.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598.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599.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bab8da807ce6441c985873112fba4ae5"/>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da058d2dab84afba574c7a0c12d8bfe"/>
  <p:tag name="KSO_WM_SLIDE_BACKGROUND_TYPE" val="belt"/>
</p:tagLst>
</file>

<file path=ppt/tags/tag6.xml><?xml version="1.0" encoding="utf-8"?>
<p:tagLst xmlns:p="http://schemas.openxmlformats.org/presentationml/2006/main">
  <p:tag name="KSO_WM_BEAUTIFY_FLAG" val=""/>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600.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bg20221144_7*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144"/>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a5c35dcf14e69e7f8bccfd"/>
  <p:tag name="KSO_WM_CHIP_XID" val="62788cb9a0f60d12b19e6079"/>
</p:tagLst>
</file>

<file path=ppt/tags/tag601.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1fdc5a9dee874506b07b506fc6f01684"/>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4b3924ba5e6b43afa0d72e2efed55233"/>
  <p:tag name="KSO_WM_SLIDE_BACKGROUND_TYPE" val="belt"/>
</p:tagLst>
</file>

<file path=ppt/tags/tag602.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603.xml><?xml version="1.0" encoding="utf-8"?>
<p:tagLst xmlns:p="http://schemas.openxmlformats.org/presentationml/2006/main">
  <p:tag name="KSO_WM_SLIDE_BACKGROUND_TYPE" val="belt"/>
  <p:tag name="KSO_WM_UNIT_TEXT_FILL_FORE_SCHEMECOLOR_INDEX_BRIGHTNESS" val="0.15"/>
  <p:tag name="KSO_WM_UNIT_TEXT_FILL_FORE_SCHEMECOLOR_INDEX" val="1"/>
  <p:tag name="KSO_WM_UNIT_TEXT_FILL_TYPE" val="1"/>
</p:tagLst>
</file>

<file path=ppt/tags/tag604.xml><?xml version="1.0" encoding="utf-8"?>
<p:tagLst xmlns:p="http://schemas.openxmlformats.org/presentationml/2006/main">
  <p:tag name="KSO_WM_SLIDE_BACKGROUND_TYPE" val="belt"/>
  <p:tag name="KSO_WM_UNIT_TEXT_FILL_FORE_SCHEMECOLOR_INDEX_BRIGHTNESS" val="0.15"/>
  <p:tag name="KSO_WM_UNIT_TEXT_FILL_FORE_SCHEMECOLOR_INDEX" val="1"/>
  <p:tag name="KSO_WM_UNIT_TEXT_FILL_TYPE" val="1"/>
</p:tagLst>
</file>

<file path=ppt/tags/tag605.xml><?xml version="1.0" encoding="utf-8"?>
<p:tagLst xmlns:p="http://schemas.openxmlformats.org/presentationml/2006/main">
  <p:tag name="KSO_WM_SLIDE_BACKGROUND_TYPE" val="belt"/>
  <p:tag name="KSO_WM_UNIT_TEXT_FILL_FORE_SCHEMECOLOR_INDEX_BRIGHTNESS" val="0.15"/>
  <p:tag name="KSO_WM_UNIT_TEXT_FILL_FORE_SCHEMECOLOR_INDEX" val="1"/>
  <p:tag name="KSO_WM_UNIT_TEXT_FILL_TYPE" val="1"/>
</p:tagLst>
</file>

<file path=ppt/tags/tag606.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607.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TEMPLATE_CATEGORY" val="custom"/>
  <p:tag name="KSO_WM_TEMPLATE_INDEX" val="20226887"/>
</p:tagLst>
</file>

<file path=ppt/tags/tag608.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TEMPLATE_CATEGORY" val="custom"/>
  <p:tag name="KSO_WM_TEMPLATE_INDEX" val="20226887"/>
</p:tagLst>
</file>

<file path=ppt/tags/tag60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61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1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12.xml><?xml version="1.0" encoding="utf-8"?>
<p:tagLst xmlns:p="http://schemas.openxmlformats.org/presentationml/2006/main">
  <p:tag name="KSO_WM_BEAUTIFY_FLAG" val="#wm#"/>
  <p:tag name="KSO_WM_TAG_VERSION" val="1.0"/>
  <p:tag name="KSO_WM_TEMPLATE_CATEGORY" val="custom"/>
  <p:tag name="KSO_WM_TEMPLATE_INDEX" val="20226887"/>
  <p:tag name="KSO_WM_CHIP_COLORING" val="1"/>
</p:tagLst>
</file>

<file path=ppt/tags/tag613.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12*i*1"/>
  <p:tag name="KSO_WM_BEAUTIFY_FLAG" val="#wm#"/>
  <p:tag name="KSO_WM_TAG_VERSION" val="1.0"/>
  <p:tag name="KSO_WM_CHIP_GROUPID" val="62fee3efa35593066dad3b70"/>
  <p:tag name="KSO_WM_CHIP_XID" val="62fee3f0a35593066dad3b85"/>
  <p:tag name="KSO_WM_UNIT_DEC_AREA_ID" val="8fd3b1b5d2814177b7a885751e593e2a"/>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ebe438b62734fe3b43252470c73873a"/>
</p:tagLst>
</file>

<file path=ppt/tags/tag614.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13*i*1"/>
  <p:tag name="KSO_WM_BEAUTIFY_FLAG" val="#wm#"/>
  <p:tag name="KSO_WM_TAG_VERSION" val="1.0"/>
  <p:tag name="KSO_WM_CHIP_GROUPID" val="62fee3efa35593066dad3b70"/>
  <p:tag name="KSO_WM_CHIP_XID" val="62fee3f0a35593066dad3b81"/>
  <p:tag name="KSO_WM_UNIT_DEC_AREA_ID" val="0f35a5340ad749089beffaf58e3758f5"/>
  <p:tag name="KSO_WM_CHIP_FILLAREA_FILL_RULE" val="{&quot;fill_align&quot;:&quot;ct&quot;,&quot;fill_effect&quot;:[],&quot;fill_mode&quot;:&quot;adaptive&quot;,&quot;sacle_strategy&quot;:&quot;stretch&quot;}"/>
  <p:tag name="KSO_WM_UNIT_DEC_SUPPORTCHANGEPIC" val="0"/>
  <p:tag name="KSO_WM_UNIT_DEC_CHANGEPICRESERVED" val="1"/>
  <p:tag name="KSO_WM_ASSEMBLE_CHIP_INDEX" val="ca860560b8044818a0191fd05730d133"/>
</p:tagLst>
</file>

<file path=ppt/tags/tag615.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16*i*1"/>
  <p:tag name="KSO_WM_BEAUTIFY_FLAG" val="#wm#"/>
  <p:tag name="KSO_WM_TAG_VERSION" val="1.0"/>
  <p:tag name="KSO_WM_CHIP_GROUPID" val="62fee3efa35593066dad3b70"/>
  <p:tag name="KSO_WM_CHIP_XID" val="62fee3f0a35593066dad3b84"/>
  <p:tag name="KSO_WM_UNIT_DEC_AREA_ID" val="cd5422d63c3d4b948e2c6a4a3ab2ac09"/>
  <p:tag name="KSO_WM_CHIP_FILLAREA_FILL_RULE" val="{&quot;fill_align&quot;:&quot;cb&quot;,&quot;fill_effect&quot;:[],&quot;fill_mode&quot;:&quot;adaptive&quot;,&quot;sacle_strategy&quot;:&quot;stretch&quot;}"/>
  <p:tag name="KSO_WM_UNIT_DEC_SUPPORTCHANGEPIC" val="0"/>
  <p:tag name="KSO_WM_UNIT_DEC_CHANGEPICRESERVED" val="1"/>
  <p:tag name="KSO_WM_ASSEMBLE_CHIP_INDEX" val="baab6c47969048c2b33de8a2230c00be"/>
</p:tagLst>
</file>

<file path=ppt/tags/tag616.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14*i*1"/>
  <p:tag name="KSO_WM_BEAUTIFY_FLAG" val="#wm#"/>
  <p:tag name="KSO_WM_TAG_VERSION" val="1.0"/>
  <p:tag name="KSO_WM_CHIP_GROUPID" val="62fee3efa35593066dad3b70"/>
  <p:tag name="KSO_WM_CHIP_XID" val="62fee3f0a35593066dad3b82"/>
  <p:tag name="KSO_WM_UNIT_DEC_AREA_ID" val="4b1bc64584fd495d83e3d15c0c000c09"/>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f85a5a686750408d93694967702f5930"/>
</p:tagLst>
</file>

<file path=ppt/tags/tag617.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15*i*1"/>
  <p:tag name="KSO_WM_BEAUTIFY_FLAG" val="#wm#"/>
  <p:tag name="KSO_WM_TAG_VERSION" val="1.0"/>
  <p:tag name="KSO_WM_CHIP_GROUPID" val="62fee3efa35593066dad3b70"/>
  <p:tag name="KSO_WM_CHIP_XID" val="62fee3f0a35593066dad3b83"/>
  <p:tag name="KSO_WM_UNIT_DEC_AREA_ID" val="e5de314bd16849a89ddf660571aca47c"/>
  <p:tag name="KSO_WM_CHIP_FILLAREA_FILL_RULE" val="{&quot;fill_align&quot;:&quot;rm&quot;,&quot;fill_effect&quot;:[],&quot;fill_mode&quot;:&quot;adaptive&quot;,&quot;sacle_strategy&quot;:&quot;stretch&quot;}"/>
  <p:tag name="KSO_WM_UNIT_DEC_SUPPORTCHANGEPIC" val="0"/>
  <p:tag name="KSO_WM_UNIT_DEC_CHANGEPICRESERVED" val="1"/>
  <p:tag name="KSO_WM_ASSEMBLE_CHIP_INDEX" val="4b9f24e717e540b5bbbf3d7f1ebf75e1"/>
</p:tagLst>
</file>

<file path=ppt/tags/tag618.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619.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20.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6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6887_1*a*1"/>
  <p:tag name="KSO_WM_TEMPLATE_CATEGORY" val="custom"/>
  <p:tag name="KSO_WM_TEMPLATE_INDEX" val="20226887"/>
  <p:tag name="KSO_WM_UNIT_LAYERLEVEL" val="1"/>
  <p:tag name="KSO_WM_TAG_VERSION" val="1.0"/>
  <p:tag name="KSO_WM_BEAUTIFY_FLAG" val="#wm#"/>
  <p:tag name="KSO_WM_UNIT_DEFAULT_FONT" val="60;66;2"/>
  <p:tag name="KSO_WM_UNIT_BLOCK" val="0"/>
  <p:tag name="KSO_WM_UNIT_DEC_AREA_ID" val="53f142135b9743bba413359e85d5dacf"/>
  <p:tag name="KSO_WM_UNIT_ISCONTENTSTITLE" val="0"/>
  <p:tag name="KSO_WM_UNIT_ISNUMDGMTITLE" val="0"/>
  <p:tag name="KSO_WM_UNIT_PRESET_TEXT" val="简约风教学课件通用"/>
  <p:tag name="KSO_WM_UNIT_NOCLEAR" val="0"/>
  <p:tag name="KSO_WM_UNIT_VALUE" val="10"/>
  <p:tag name="KSO_WM_UNIT_TYPE" val="a"/>
  <p:tag name="KSO_WM_UNIT_INDEX" val="1"/>
  <p:tag name="KSO_WM_CHIP_GROUPID" val="6242763a827a54cc053e3c5a"/>
  <p:tag name="KSO_WM_CHIP_XID" val="6242763a827a54cc053e3c57"/>
  <p:tag name="KSO_WM_CHIP_FILLAREA_FILL_RULE" val="{&quot;fill_align&quot;:&quot;cm&quot;,&quot;fill_mode&quot;:&quot;adaptive&quot;,&quot;sacle_strategy&quot;:&quot;smart&quot;}"/>
  <p:tag name="KSO_WM_ASSEMBLE_CHIP_INDEX" val="9f3743d6d6cc482aae1cc52193e68a06"/>
  <p:tag name="KSO_WM_UNIT_TEXT_FILL_FORE_SCHEMECOLOR_INDEX_BRIGHTNESS" val="0"/>
  <p:tag name="KSO_WM_UNIT_TEXT_FILL_FORE_SCHEMECOLOR_INDEX" val="5"/>
  <p:tag name="KSO_WM_UNIT_TEXT_FILL_TYPE" val="1"/>
  <p:tag name="KSO_WM_TEMPLATE_ASSEMBLE_XID" val="630f0d27a35593066dfcb812"/>
  <p:tag name="KSO_WM_TEMPLATE_ASSEMBLE_GROUPID" val="62fee3efa35593066dad3b70"/>
</p:tagLst>
</file>

<file path=ppt/tags/tag6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6887_1*f*1"/>
  <p:tag name="KSO_WM_TEMPLATE_CATEGORY" val="custom"/>
  <p:tag name="KSO_WM_TEMPLATE_INDEX" val="20226887"/>
  <p:tag name="KSO_WM_UNIT_LAYERLEVEL" val="1"/>
  <p:tag name="KSO_WM_TAG_VERSION" val="1.0"/>
  <p:tag name="KSO_WM_BEAUTIFY_FLAG" val="#wm#"/>
  <p:tag name="KSO_WM_UNIT_DEFAULT_FONT" val="18;22;2"/>
  <p:tag name="KSO_WM_UNIT_BLOCK" val="0"/>
  <p:tag name="KSO_WM_UNIT_DEC_AREA_ID" val="316fae5e7aab43a6843f529a01de6113"/>
  <p:tag name="KSO_WM_UNIT_SUBTYPE" val="a"/>
  <p:tag name="KSO_WM_UNIT_PRESET_TEXT" val="单击此处添加您的正文"/>
  <p:tag name="KSO_WM_UNIT_NOCLEAR" val="0"/>
  <p:tag name="KSO_WM_UNIT_VALUE" val="25"/>
  <p:tag name="KSO_WM_UNIT_TYPE" val="f"/>
  <p:tag name="KSO_WM_UNIT_INDEX" val="1"/>
  <p:tag name="KSO_WM_CHIP_GROUPID" val="6242763a827a54cc053e3c5a"/>
  <p:tag name="KSO_WM_CHIP_XID" val="6242763a827a54cc053e3c57"/>
  <p:tag name="KSO_WM_CHIP_FILLAREA_FILL_RULE" val="{&quot;fill_align&quot;:&quot;cm&quot;,&quot;fill_mode&quot;:&quot;adaptive&quot;,&quot;sacle_strategy&quot;:&quot;smart&quot;}"/>
  <p:tag name="KSO_WM_ASSEMBLE_CHIP_INDEX" val="9f3743d6d6cc482aae1cc52193e68a06"/>
  <p:tag name="KSO_WM_UNIT_TEXT_FILL_FORE_SCHEMECOLOR_INDEX_BRIGHTNESS" val="0"/>
  <p:tag name="KSO_WM_UNIT_TEXT_FILL_FORE_SCHEMECOLOR_INDEX" val="5"/>
  <p:tag name="KSO_WM_UNIT_TEXT_FILL_TYPE" val="1"/>
  <p:tag name="KSO_WM_TEMPLATE_ASSEMBLE_XID" val="630f0d27a35593066dfcb812"/>
  <p:tag name="KSO_WM_TEMPLATE_ASSEMBLE_GROUPID" val="62fee3efa35593066dad3b70"/>
</p:tagLst>
</file>

<file path=ppt/tags/tag623.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Lst>
</file>

<file path=ppt/tags/tag624.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Lst>
</file>

<file path=ppt/tags/tag625.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Lst>
</file>

<file path=ppt/tags/tag626.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Lst>
</file>

<file path=ppt/tags/tag627.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Lst>
</file>

<file path=ppt/tags/tag62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2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30.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631.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632.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633.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18*i*1"/>
  <p:tag name="KSO_WM_BEAUTIFY_FLAG" val="#wm#"/>
  <p:tag name="KSO_WM_TAG_VERSION" val="1.0"/>
  <p:tag name="KSO_WM_CHIP_GROUPID" val="62fee3efa35593066dad3b70"/>
  <p:tag name="KSO_WM_CHIP_XID" val="62fee3f0a35593066dad3b7b"/>
  <p:tag name="KSO_WM_UNIT_DEC_AREA_ID" val="003b92ab953b4f8b8eb1af4ef89d353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db42f592d34c463e9dd3a5d9a5276559"/>
</p:tagLst>
</file>

<file path=ppt/tags/tag634.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19*i*1"/>
  <p:tag name="KSO_WM_BEAUTIFY_FLAG" val="#wm#"/>
  <p:tag name="KSO_WM_TAG_VERSION" val="1.0"/>
  <p:tag name="KSO_WM_CHIP_GROUPID" val="62fee3efa35593066dad3b70"/>
  <p:tag name="KSO_WM_CHIP_XID" val="62fee3f0a35593066dad3b7a"/>
  <p:tag name="KSO_WM_UNIT_DEC_AREA_ID" val="093dbfa8fa82471f903c18a0ef9a6802"/>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8bd94da603c94ba783389b0eb2d37d3a"/>
</p:tagLst>
</file>

<file path=ppt/tags/tag635.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636.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637.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638.xml><?xml version="1.0" encoding="utf-8"?>
<p:tagLst xmlns:p="http://schemas.openxmlformats.org/presentationml/2006/main">
  <p:tag name="KSO_WM_UNIT_ISCONTENTSTITLE" val="0"/>
  <p:tag name="KSO_WM_UNIT_ISNUMDGMTITLE" val="0"/>
  <p:tag name="KSO_WM_UNIT_PRESET_TEXT" val="单击添加标题"/>
  <p:tag name="KSO_WM_UNIT_NOCLEAR" val="0"/>
  <p:tag name="KSO_WM_UNIT_VALUE" val="13"/>
  <p:tag name="KSO_WM_UNIT_HIGHLIGHT" val="0"/>
  <p:tag name="KSO_WM_UNIT_COMPATIBLE" val="0"/>
  <p:tag name="KSO_WM_UNIT_DIAGRAM_ISNUMVISUAL" val="0"/>
  <p:tag name="KSO_WM_UNIT_DIAGRAM_ISREFERUNIT" val="0"/>
  <p:tag name="KSO_WM_UNIT_TYPE" val="a"/>
  <p:tag name="KSO_WM_UNIT_INDEX" val="1"/>
  <p:tag name="KSO_WM_UNIT_ID" val="custom20226887_1*a*1"/>
  <p:tag name="KSO_WM_TEMPLATE_CATEGORY" val="custom"/>
  <p:tag name="KSO_WM_TEMPLATE_INDEX" val="20226887"/>
  <p:tag name="KSO_WM_UNIT_LAYERLEVEL" val="1"/>
  <p:tag name="KSO_WM_TAG_VERSION" val="1.0"/>
  <p:tag name="KSO_WM_BEAUTIFY_FLAG" val="#wm#"/>
  <p:tag name="KSO_WM_UNIT_DEFAULT_FONT" val="54;60;2"/>
  <p:tag name="KSO_WM_UNIT_BLOCK" val="0"/>
  <p:tag name="KSO_WM_UNIT_DEC_AREA_ID" val="b0f88f65c7444e869844f1e08b41edbf"/>
  <p:tag name="KSO_WM_CHIP_GROUPID" val="620cc5482a08b0d86e4d8850"/>
  <p:tag name="KSO_WM_CHIP_XID" val="620cc5482a08b0d86e4d884f"/>
  <p:tag name="KSO_WM_CHIP_FILLAREA_FILL_RULE" val="{&quot;fill_align&quot;:&quot;cm&quot;,&quot;fill_mode&quot;:&quot;adaptive&quot;,&quot;sacle_strategy&quot;:&quot;smart&quot;}"/>
  <p:tag name="KSO_WM_ASSEMBLE_CHIP_INDEX" val="c1a9bfdc32574113ba33c52e62c49fe5"/>
  <p:tag name="KSO_WM_UNIT_TEXT_FILL_FORE_SCHEMECOLOR_INDEX_BRIGHTNESS" val="0"/>
  <p:tag name="KSO_WM_UNIT_TEXT_FILL_FORE_SCHEMECOLOR_INDEX" val="5"/>
  <p:tag name="KSO_WM_UNIT_TEXT_FILL_TYPE" val="1"/>
  <p:tag name="KSO_WM_TEMPLATE_ASSEMBLE_XID" val="630f0d28a35593066dfcb8b0"/>
  <p:tag name="KSO_WM_TEMPLATE_ASSEMBLE_GROUPID" val="62fee3efa35593066dad3b70"/>
</p:tagLst>
</file>

<file path=ppt/tags/tag639.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40.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Lst>
</file>

<file path=ppt/tags/tag641.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Lst>
</file>

<file path=ppt/tags/tag642.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Lst>
</file>

<file path=ppt/tags/tag643.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Lst>
</file>

<file path=ppt/tags/tag64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4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4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47.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648.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649.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50.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Lst>
</file>

<file path=ppt/tags/tag651.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Lst>
</file>

<file path=ppt/tags/tag652.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Lst>
</file>

<file path=ppt/tags/tag653.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Lst>
</file>

<file path=ppt/tags/tag654.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Lst>
</file>

<file path=ppt/tags/tag65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5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5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5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5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60.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661.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662.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663.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2*i*1"/>
  <p:tag name="KSO_WM_BEAUTIFY_FLAG" val="#wm#"/>
  <p:tag name="KSO_WM_TAG_VERSION" val="1.0"/>
  <p:tag name="KSO_WM_CHIP_GROUPID" val="62fee3efa35593066dad3b70"/>
  <p:tag name="KSO_WM_CHIP_XID" val="62fee3f0a35593066dad3b74"/>
  <p:tag name="KSO_WM_UNIT_DEC_AREA_ID" val="547cc1f956c249a1be275b53c4391363"/>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faef1882d2a45ab9ccd76f3f09dacb4"/>
</p:tagLst>
</file>

<file path=ppt/tags/tag664.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4*i*1"/>
  <p:tag name="KSO_WM_BEAUTIFY_FLAG" val="#wm#"/>
  <p:tag name="KSO_WM_TAG_VERSION" val="1.0"/>
  <p:tag name="KSO_WM_CHIP_GROUPID" val="62fee3efa35593066dad3b70"/>
  <p:tag name="KSO_WM_CHIP_XID" val="62fee3f0a35593066dad3b72"/>
  <p:tag name="KSO_WM_UNIT_DEC_AREA_ID" val="051faf45c26943cd993039658b425a61"/>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b2382e7fe7094554a816720fae5c3ba3"/>
</p:tagLst>
</file>

<file path=ppt/tags/tag665.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3*i*1"/>
  <p:tag name="KSO_WM_BEAUTIFY_FLAG" val="#wm#"/>
  <p:tag name="KSO_WM_TAG_VERSION" val="1.0"/>
  <p:tag name="KSO_WM_CHIP_GROUPID" val="62fee3efa35593066dad3b70"/>
  <p:tag name="KSO_WM_CHIP_XID" val="62fee3f0a35593066dad3b73"/>
  <p:tag name="KSO_WM_UNIT_DEC_AREA_ID" val="7bc13e221fb241829103f77d2d16390b"/>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d31ff83a184146d6b56f215c877e94c2"/>
</p:tagLst>
</file>

<file path=ppt/tags/tag66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67.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668.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669.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70.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671.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672.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673.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Lst>
</file>

<file path=ppt/tags/tag674.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Lst>
</file>

<file path=ppt/tags/tag675.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Lst>
</file>

<file path=ppt/tags/tag676.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Lst>
</file>

<file path=ppt/tags/tag677.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Lst>
</file>

<file path=ppt/tags/tag67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7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8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81.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682.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683.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684.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Lst>
</file>

<file path=ppt/tags/tag685.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Lst>
</file>

<file path=ppt/tags/tag686.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Lst>
</file>

<file path=ppt/tags/tag687.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Lst>
</file>

<file path=ppt/tags/tag688.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Lst>
</file>

<file path=ppt/tags/tag68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9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91.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692.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693.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694.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Lst>
</file>

<file path=ppt/tags/tag695.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Lst>
</file>

<file path=ppt/tags/tag696.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Lst>
</file>

<file path=ppt/tags/tag697.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Lst>
</file>

<file path=ppt/tags/tag698.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Lst>
</file>

<file path=ppt/tags/tag699.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7.xml><?xml version="1.0" encoding="utf-8"?>
<p:tagLst xmlns:p="http://schemas.openxmlformats.org/presentationml/2006/main">
  <p:tag name="KSO_WM_BEAUTIFY_FLAG" val=""/>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700.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701.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70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03.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21*i*1"/>
  <p:tag name="KSO_WM_BEAUTIFY_FLAG" val="#wm#"/>
  <p:tag name="KSO_WM_TAG_VERSION" val="1.0"/>
  <p:tag name="KSO_WM_CHIP_GROUPID" val="62fee3efa35593066dad3b70"/>
  <p:tag name="KSO_WM_CHIP_XID" val="62fee3f0a35593066dad3b79"/>
  <p:tag name="KSO_WM_UNIT_DEC_AREA_ID" val="9371ecd0ec8f46219dbfb3376faa0d8c"/>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ba1773f03f5456b8ae5a834dc310efa"/>
</p:tagLst>
</file>

<file path=ppt/tags/tag704.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22*i*1"/>
  <p:tag name="KSO_WM_BEAUTIFY_FLAG" val="#wm#"/>
  <p:tag name="KSO_WM_TAG_VERSION" val="1.0"/>
  <p:tag name="KSO_WM_CHIP_GROUPID" val="62fee3efa35593066dad3b70"/>
  <p:tag name="KSO_WM_CHIP_XID" val="62fee3f0a35593066dad3b75"/>
  <p:tag name="KSO_WM_UNIT_DEC_AREA_ID" val="8da7a9b5f2174b51914b19293e1a4f1e"/>
  <p:tag name="KSO_WM_CHIP_FILLAREA_FILL_RULE" val="{&quot;fill_align&quot;:&quot;ct&quot;,&quot;fill_effect&quot;:[],&quot;fill_mode&quot;:&quot;adaptive&quot;,&quot;sacle_strategy&quot;:&quot;stretch&quot;}"/>
  <p:tag name="KSO_WM_UNIT_DEC_SUPPORTCHANGEPIC" val="0"/>
  <p:tag name="KSO_WM_UNIT_DEC_CHANGEPICRESERVED" val="1"/>
  <p:tag name="KSO_WM_ASSEMBLE_CHIP_INDEX" val="eb0e2e4e8a204d0abf93feda00241ec3"/>
</p:tagLst>
</file>

<file path=ppt/tags/tag705.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25*i*1"/>
  <p:tag name="KSO_WM_BEAUTIFY_FLAG" val="#wm#"/>
  <p:tag name="KSO_WM_TAG_VERSION" val="1.0"/>
  <p:tag name="KSO_WM_CHIP_GROUPID" val="62fee3efa35593066dad3b70"/>
  <p:tag name="KSO_WM_CHIP_XID" val="62fee3f0a35593066dad3b78"/>
  <p:tag name="KSO_WM_UNIT_DEC_AREA_ID" val="05923e26d29242d39e14bc8f57256ef1"/>
  <p:tag name="KSO_WM_CHIP_FILLAREA_FILL_RULE" val="{&quot;fill_align&quot;:&quot;cb&quot;,&quot;fill_effect&quot;:[],&quot;fill_mode&quot;:&quot;adaptive&quot;,&quot;sacle_strategy&quot;:&quot;stretch&quot;}"/>
  <p:tag name="KSO_WM_UNIT_DEC_SUPPORTCHANGEPIC" val="0"/>
  <p:tag name="KSO_WM_UNIT_DEC_CHANGEPICRESERVED" val="1"/>
  <p:tag name="KSO_WM_ASSEMBLE_CHIP_INDEX" val="faf8b486b20147378a525d348fb4f4fb"/>
</p:tagLst>
</file>

<file path=ppt/tags/tag706.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23*i*1"/>
  <p:tag name="KSO_WM_BEAUTIFY_FLAG" val="#wm#"/>
  <p:tag name="KSO_WM_TAG_VERSION" val="1.0"/>
  <p:tag name="KSO_WM_CHIP_GROUPID" val="62fee3efa35593066dad3b70"/>
  <p:tag name="KSO_WM_CHIP_XID" val="62fee3f0a35593066dad3b76"/>
  <p:tag name="KSO_WM_UNIT_DEC_AREA_ID" val="5543243718924bc390a3790add578f1f"/>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c1e8723bbb634a389da45940979441d5"/>
</p:tagLst>
</file>

<file path=ppt/tags/tag707.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24*i*1"/>
  <p:tag name="KSO_WM_BEAUTIFY_FLAG" val="#wm#"/>
  <p:tag name="KSO_WM_TAG_VERSION" val="1.0"/>
  <p:tag name="KSO_WM_CHIP_GROUPID" val="62fee3efa35593066dad3b70"/>
  <p:tag name="KSO_WM_CHIP_XID" val="62fee3f0a35593066dad3b77"/>
  <p:tag name="KSO_WM_UNIT_DEC_AREA_ID" val="aac6661a2a1c4b338f3f1e5de0dade59"/>
  <p:tag name="KSO_WM_CHIP_FILLAREA_FILL_RULE" val="{&quot;fill_align&quot;:&quot;rm&quot;,&quot;fill_effect&quot;:[],&quot;fill_mode&quot;:&quot;adaptive&quot;,&quot;sacle_strategy&quot;:&quot;stretch&quot;}"/>
  <p:tag name="KSO_WM_UNIT_DEC_SUPPORTCHANGEPIC" val="0"/>
  <p:tag name="KSO_WM_UNIT_DEC_CHANGEPICRESERVED" val="1"/>
  <p:tag name="KSO_WM_ASSEMBLE_CHIP_INDEX" val="b3b5702430104821ab71c1948f100151"/>
</p:tagLst>
</file>

<file path=ppt/tags/tag708.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709.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710.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7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6887_1*a*1"/>
  <p:tag name="KSO_WM_TEMPLATE_CATEGORY" val="custom"/>
  <p:tag name="KSO_WM_TEMPLATE_INDEX" val="20226887"/>
  <p:tag name="KSO_WM_UNIT_LAYERLEVEL" val="1"/>
  <p:tag name="KSO_WM_TAG_VERSION" val="1.0"/>
  <p:tag name="KSO_WM_BEAUTIFY_FLAG" val="#wm#"/>
  <p:tag name="KSO_WM_UNIT_DEFAULT_FONT" val="60;66;2"/>
  <p:tag name="KSO_WM_UNIT_BLOCK" val="0"/>
  <p:tag name="KSO_WM_UNIT_DEC_AREA_ID" val="bb85a66b2456470cb48c074bab857018"/>
  <p:tag name="KSO_WM_UNIT_ISCONTENTSTITLE" val="0"/>
  <p:tag name="KSO_WM_UNIT_ISNUMDGMTITLE" val="0"/>
  <p:tag name="KSO_WM_UNIT_PRESET_TEXT" val="Thank you"/>
  <p:tag name="KSO_WM_UNIT_NOCLEAR" val="0"/>
  <p:tag name="KSO_WM_UNIT_VALUE" val="10"/>
  <p:tag name="KSO_WM_UNIT_TYPE" val="a"/>
  <p:tag name="KSO_WM_UNIT_INDEX" val="1"/>
  <p:tag name="KSO_WM_CHIP_GROUPID" val="6242763a827a54cc053e3c5a"/>
  <p:tag name="KSO_WM_CHIP_XID" val="6242763a827a54cc053e3c57"/>
  <p:tag name="KSO_WM_CHIP_FILLAREA_FILL_RULE" val="{&quot;fill_align&quot;:&quot;cm&quot;,&quot;fill_mode&quot;:&quot;adaptive&quot;,&quot;sacle_strategy&quot;:&quot;smart&quot;}"/>
  <p:tag name="KSO_WM_ASSEMBLE_CHIP_INDEX" val="c8c01223792a407d97ae3a64d4a4db59"/>
  <p:tag name="KSO_WM_UNIT_TEXT_FILL_FORE_SCHEMECOLOR_INDEX_BRIGHTNESS" val="0"/>
  <p:tag name="KSO_WM_UNIT_TEXT_FILL_FORE_SCHEMECOLOR_INDEX" val="5"/>
  <p:tag name="KSO_WM_UNIT_TEXT_FILL_TYPE" val="1"/>
  <p:tag name="KSO_WM_TEMPLATE_ASSEMBLE_XID" val="630f0d27a35593066dfcb859"/>
  <p:tag name="KSO_WM_TEMPLATE_ASSEMBLE_GROUPID" val="62fee3efa35593066dad3b70"/>
</p:tagLst>
</file>

<file path=ppt/tags/tag7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6887_1*f*1"/>
  <p:tag name="KSO_WM_TEMPLATE_CATEGORY" val="custom"/>
  <p:tag name="KSO_WM_TEMPLATE_INDEX" val="20226887"/>
  <p:tag name="KSO_WM_UNIT_LAYERLEVEL" val="1"/>
  <p:tag name="KSO_WM_TAG_VERSION" val="1.0"/>
  <p:tag name="KSO_WM_BEAUTIFY_FLAG" val="#wm#"/>
  <p:tag name="KSO_WM_UNIT_DEFAULT_FONT" val="18;22;2"/>
  <p:tag name="KSO_WM_UNIT_BLOCK" val="0"/>
  <p:tag name="KSO_WM_UNIT_DEC_AREA_ID" val="75e3f377332d4391959be25acebde2fe"/>
  <p:tag name="KSO_WM_UNIT_SUBTYPE" val="a"/>
  <p:tag name="KSO_WM_UNIT_PRESET_TEXT" val="单击此处添加您的正文"/>
  <p:tag name="KSO_WM_UNIT_NOCLEAR" val="0"/>
  <p:tag name="KSO_WM_UNIT_VALUE" val="25"/>
  <p:tag name="KSO_WM_UNIT_TYPE" val="f"/>
  <p:tag name="KSO_WM_UNIT_INDEX" val="1"/>
  <p:tag name="KSO_WM_CHIP_GROUPID" val="6242763a827a54cc053e3c5a"/>
  <p:tag name="KSO_WM_CHIP_XID" val="6242763a827a54cc053e3c57"/>
  <p:tag name="KSO_WM_CHIP_FILLAREA_FILL_RULE" val="{&quot;fill_align&quot;:&quot;cm&quot;,&quot;fill_mode&quot;:&quot;adaptive&quot;,&quot;sacle_strategy&quot;:&quot;smart&quot;}"/>
  <p:tag name="KSO_WM_ASSEMBLE_CHIP_INDEX" val="c8c01223792a407d97ae3a64d4a4db59"/>
  <p:tag name="KSO_WM_UNIT_TEXT_FILL_FORE_SCHEMECOLOR_INDEX_BRIGHTNESS" val="0"/>
  <p:tag name="KSO_WM_UNIT_TEXT_FILL_FORE_SCHEMECOLOR_INDEX" val="5"/>
  <p:tag name="KSO_WM_UNIT_TEXT_FILL_TYPE" val="1"/>
  <p:tag name="KSO_WM_TEMPLATE_ASSEMBLE_XID" val="630f0d27a35593066dfcb859"/>
  <p:tag name="KSO_WM_TEMPLATE_ASSEMBLE_GROUPID" val="62fee3efa35593066dad3b70"/>
</p:tagLst>
</file>

<file path=ppt/tags/tag713.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 name="KSO_WM_SLIDE_BACKGROUND_TYPE" val="general"/>
</p:tagLst>
</file>

<file path=ppt/tags/tag714.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 name="KSO_WM_SLIDE_BACKGROUND_TYPE" val="general"/>
</p:tagLst>
</file>

<file path=ppt/tags/tag715.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 name="KSO_WM_SLIDE_BACKGROUND_TYPE" val="general"/>
</p:tagLst>
</file>

<file path=ppt/tags/tag716.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 name="KSO_WM_SLIDE_BACKGROUND_TYPE" val="general"/>
</p:tagLst>
</file>

<file path=ppt/tags/tag717.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 name="KSO_WM_SLIDE_BACKGROUND_TYPE" val="general"/>
</p:tagLst>
</file>

<file path=ppt/tags/tag718.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719.xml><?xml version="1.0" encoding="utf-8"?>
<p:tagLst xmlns:p="http://schemas.openxmlformats.org/presentationml/2006/main">
  <p:tag name="KSO_WM_SLIDE_BACKGROUND_TYPE" val="general"/>
  <p:tag name="KSO_WM_UNIT_TEXT_FILL_FORE_SCHEMECOLOR_INDEX_BRIGHTNESS" val="0.15"/>
  <p:tag name="KSO_WM_UNIT_TEXT_FILL_FORE_SCHEMECOLOR_INDEX" val="1"/>
  <p:tag name="KSO_WM_UNIT_TEXT_FILL_TYPE" val="1"/>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720.xml><?xml version="1.0" encoding="utf-8"?>
<p:tagLst xmlns:p="http://schemas.openxmlformats.org/presentationml/2006/main">
  <p:tag name="KSO_WM_SLIDE_BACKGROUND_TYPE" val="general"/>
  <p:tag name="KSO_WM_UNIT_TEXT_FILL_FORE_SCHEMECOLOR_INDEX_BRIGHTNESS" val="0.15"/>
  <p:tag name="KSO_WM_UNIT_TEXT_FILL_FORE_SCHEMECOLOR_INDEX" val="1"/>
  <p:tag name="KSO_WM_UNIT_TEXT_FILL_TYPE" val="1"/>
</p:tagLst>
</file>

<file path=ppt/tags/tag721.xml><?xml version="1.0" encoding="utf-8"?>
<p:tagLst xmlns:p="http://schemas.openxmlformats.org/presentationml/2006/main">
  <p:tag name="KSO_WM_SLIDE_BACKGROUND_TYPE" val="general"/>
  <p:tag name="KSO_WM_UNIT_TEXT_FILL_FORE_SCHEMECOLOR_INDEX_BRIGHTNESS" val="0.15"/>
  <p:tag name="KSO_WM_UNIT_TEXT_FILL_FORE_SCHEMECOLOR_INDEX" val="1"/>
  <p:tag name="KSO_WM_UNIT_TEXT_FILL_TYPE" val="1"/>
</p:tagLst>
</file>

<file path=ppt/tags/tag722.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06b2e9bb3bd44b53836fb6df948a10d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a269956072043bb823e74b6c239724c"/>
  <p:tag name="KSO_WM_SLIDE_BACKGROUND_TYPE" val="frame"/>
</p:tagLst>
</file>

<file path=ppt/tags/tag723.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afec787afcc34d95bf478aaecfd9d264"/>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9cf07174bc094ec1ac58d03ae32be7cb"/>
  <p:tag name="KSO_WM_SLIDE_BACKGROUND_TYPE" val="frame"/>
</p:tagLst>
</file>

<file path=ppt/tags/tag724.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c5ff29f3df6b4dca884e0c1e51ce6763"/>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c71c398aa052437e8aa7e16c0f4e5f38"/>
  <p:tag name="KSO_WM_SLIDE_BACKGROUND_TYPE" val="frame"/>
</p:tagLst>
</file>

<file path=ppt/tags/tag725.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69cbdd222a0347d5ac54b40985d49c2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8411bcb32c4d40079abdcfec2c5d0813"/>
  <p:tag name="KSO_WM_SLIDE_BACKGROUND_TYPE" val="frame"/>
</p:tagLst>
</file>

<file path=ppt/tags/tag726.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a6afdb1d0a3b4b00aa9b07a40451a95f"/>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8494f63407234de6a289375bfb4f59df"/>
  <p:tag name="KSO_WM_SLIDE_BACKGROUND_TYPE" val="frame"/>
</p:tagLst>
</file>

<file path=ppt/tags/tag727.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bg20221144_2*i*1"/>
  <p:tag name="KSO_WM_UNIT_LAYERLEVEL" val="1"/>
  <p:tag name="KSO_WM_TAG_VERSION" val="1.0"/>
  <p:tag name="KSO_WM_BEAUTIFY_FLAG" val="#wm#"/>
  <p:tag name="KSO_WM_UNIT_BK_DARK_LIGHT" val="2"/>
  <p:tag name="KSO_WM_UNIT_SUBTYPE" val="h"/>
  <p:tag name="KSO_WM_UNIT_TYPE" val="i"/>
  <p:tag name="KSO_WM_UNIT_INDEX" val="1"/>
  <p:tag name="KSO_WM_TEMPLATE_CATEGORY" val="bg"/>
  <p:tag name="KSO_WM_TEMPLATE_INDEX" val="20221144"/>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a5c35dcf14e69e7f8bccfd"/>
  <p:tag name="KSO_WM_CHIP_XID" val="62788cb9a0f60d12b19e6074"/>
</p:tagLst>
</file>

<file path=ppt/tags/tag728.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729.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30.xml><?xml version="1.0" encoding="utf-8"?>
<p:tagLst xmlns:p="http://schemas.openxmlformats.org/presentationml/2006/main">
  <p:tag name="KSO_WM_SLIDE_BACKGROUND_TYPE" val="frame"/>
  <p:tag name="KSO_WM_UNIT_TEXT_FILL_FORE_SCHEMECOLOR_INDEX_BRIGHTNESS" val="0.15"/>
  <p:tag name="KSO_WM_UNIT_TEXT_FILL_FORE_SCHEMECOLOR_INDEX" val="1"/>
  <p:tag name="KSO_WM_UNIT_TEXT_FILL_TYPE" val="1"/>
</p:tagLst>
</file>

<file path=ppt/tags/tag731.xml><?xml version="1.0" encoding="utf-8"?>
<p:tagLst xmlns:p="http://schemas.openxmlformats.org/presentationml/2006/main">
  <p:tag name="KSO_WM_SLIDE_BACKGROUND_TYPE" val="frame"/>
  <p:tag name="KSO_WM_UNIT_TEXT_FILL_FORE_SCHEMECOLOR_INDEX_BRIGHTNESS" val="0.15"/>
  <p:tag name="KSO_WM_UNIT_TEXT_FILL_FORE_SCHEMECOLOR_INDEX" val="1"/>
  <p:tag name="KSO_WM_UNIT_TEXT_FILL_TYPE" val="1"/>
</p:tagLst>
</file>

<file path=ppt/tags/tag732.xml><?xml version="1.0" encoding="utf-8"?>
<p:tagLst xmlns:p="http://schemas.openxmlformats.org/presentationml/2006/main">
  <p:tag name="KSO_WM_SLIDE_BACKGROUND_TYPE" val="frame"/>
  <p:tag name="KSO_WM_UNIT_TEXT_FILL_FORE_SCHEMECOLOR_INDEX_BRIGHTNESS" val="0.15"/>
  <p:tag name="KSO_WM_UNIT_TEXT_FILL_FORE_SCHEMECOLOR_INDEX" val="1"/>
  <p:tag name="KSO_WM_UNIT_TEXT_FILL_TYPE" val="1"/>
</p:tagLst>
</file>

<file path=ppt/tags/tag733.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3fb107e799049b68bb369e1c6959c47"/>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6a9d1e03b9647d3a5630354b77209ae"/>
  <p:tag name="KSO_WM_SLIDE_BACKGROUND_TYPE" val="leftRight"/>
</p:tagLst>
</file>

<file path=ppt/tags/tag734.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bg20221144_3*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144"/>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a5c35dcf14e69e7f8bccfd"/>
  <p:tag name="KSO_WM_CHIP_XID" val="62788cb9a0f60d12b19e6075"/>
</p:tagLst>
</file>

<file path=ppt/tags/tag735.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c8e6198d52014570a3714562183205f9"/>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627a428c821543a58f74d51f7ff05096"/>
  <p:tag name="KSO_WM_SLIDE_BACKGROUND_TYPE" val="leftRight"/>
</p:tagLst>
</file>

<file path=ppt/tags/tag736.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fded7d3c4abb4487924ff837214630da"/>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a394f9e1878f4c7aa46f1b81882cd699"/>
  <p:tag name="KSO_WM_SLIDE_BACKGROUND_TYPE" val="leftRight"/>
</p:tagLst>
</file>

<file path=ppt/tags/tag737.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738.xml><?xml version="1.0" encoding="utf-8"?>
<p:tagLst xmlns:p="http://schemas.openxmlformats.org/presentationml/2006/main">
  <p:tag name="KSO_WM_SLIDE_BACKGROUND_TYPE" val="leftRight"/>
  <p:tag name="KSO_WM_UNIT_TEXT_FILL_FORE_SCHEMECOLOR_INDEX_BRIGHTNESS" val="0.15"/>
  <p:tag name="KSO_WM_UNIT_TEXT_FILL_FORE_SCHEMECOLOR_INDEX" val="1"/>
  <p:tag name="KSO_WM_UNIT_TEXT_FILL_TYPE" val="1"/>
</p:tagLst>
</file>

<file path=ppt/tags/tag739.xml><?xml version="1.0" encoding="utf-8"?>
<p:tagLst xmlns:p="http://schemas.openxmlformats.org/presentationml/2006/main">
  <p:tag name="KSO_WM_SLIDE_BACKGROUND_TYPE" val="leftRight"/>
  <p:tag name="KSO_WM_UNIT_TEXT_FILL_FORE_SCHEMECOLOR_INDEX_BRIGHTNESS" val="0.15"/>
  <p:tag name="KSO_WM_UNIT_TEXT_FILL_FORE_SCHEMECOLOR_INDEX" val="1"/>
  <p:tag name="KSO_WM_UNIT_TEXT_FILL_TYPE" val="1"/>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40.xml><?xml version="1.0" encoding="utf-8"?>
<p:tagLst xmlns:p="http://schemas.openxmlformats.org/presentationml/2006/main">
  <p:tag name="KSO_WM_SLIDE_BACKGROUND_TYPE" val="leftRight"/>
  <p:tag name="KSO_WM_UNIT_TEXT_FILL_FORE_SCHEMECOLOR_INDEX_BRIGHTNESS" val="0.15"/>
  <p:tag name="KSO_WM_UNIT_TEXT_FILL_FORE_SCHEMECOLOR_INDEX" val="1"/>
  <p:tag name="KSO_WM_UNIT_TEXT_FILL_TYPE" val="1"/>
</p:tagLst>
</file>

<file path=ppt/tags/tag741.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742.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743.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c05ba9bc6e0841ad950cb365001b1451"/>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0f369eec7041425f95e89aa5a62f6b49"/>
  <p:tag name="KSO_WM_SLIDE_BACKGROUND_TYPE" val="topBottom"/>
</p:tagLst>
</file>

<file path=ppt/tags/tag744.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bg20221144_4*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144"/>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a5c35dcf14e69e7f8bccfd"/>
  <p:tag name="KSO_WM_CHIP_XID" val="62788cb9a0f60d12b19e6076"/>
</p:tagLst>
</file>

<file path=ppt/tags/tag745.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8a5245ca9b5d46258f53bc1f0c058469"/>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d51c4c3a84754e16b85c91828cd9b7be"/>
  <p:tag name="KSO_WM_SLIDE_BACKGROUND_TYPE" val="topBottom"/>
</p:tagLst>
</file>

<file path=ppt/tags/tag746.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747.xml><?xml version="1.0" encoding="utf-8"?>
<p:tagLst xmlns:p="http://schemas.openxmlformats.org/presentationml/2006/main">
  <p:tag name="KSO_WM_SLIDE_BACKGROUND_TYPE" val="topBottom"/>
  <p:tag name="KSO_WM_UNIT_TEXT_FILL_FORE_SCHEMECOLOR_INDEX_BRIGHTNESS" val="0.15"/>
  <p:tag name="KSO_WM_UNIT_TEXT_FILL_FORE_SCHEMECOLOR_INDEX" val="1"/>
  <p:tag name="KSO_WM_UNIT_TEXT_FILL_TYPE" val="1"/>
</p:tagLst>
</file>

<file path=ppt/tags/tag748.xml><?xml version="1.0" encoding="utf-8"?>
<p:tagLst xmlns:p="http://schemas.openxmlformats.org/presentationml/2006/main">
  <p:tag name="KSO_WM_SLIDE_BACKGROUND_TYPE" val="topBottom"/>
  <p:tag name="KSO_WM_UNIT_TEXT_FILL_FORE_SCHEMECOLOR_INDEX_BRIGHTNESS" val="0.15"/>
  <p:tag name="KSO_WM_UNIT_TEXT_FILL_FORE_SCHEMECOLOR_INDEX" val="1"/>
  <p:tag name="KSO_WM_UNIT_TEXT_FILL_TYPE" val="1"/>
</p:tagLst>
</file>

<file path=ppt/tags/tag749.xml><?xml version="1.0" encoding="utf-8"?>
<p:tagLst xmlns:p="http://schemas.openxmlformats.org/presentationml/2006/main">
  <p:tag name="KSO_WM_SLIDE_BACKGROUND_TYPE" val="topBottom"/>
  <p:tag name="KSO_WM_UNIT_TEXT_FILL_FORE_SCHEMECOLOR_INDEX_BRIGHTNESS" val="0.15"/>
  <p:tag name="KSO_WM_UNIT_TEXT_FILL_FORE_SCHEMECOLOR_INDEX" val="1"/>
  <p:tag name="KSO_WM_UNIT_TEXT_FILL_TYPE" val="1"/>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50.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751.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752.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bd9a029dff504b96a0cdabb166bf7ada"/>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9232242ecc024993aacf09467420fa91"/>
  <p:tag name="KSO_WM_SLIDE_BACKGROUND_TYPE" val="bottomTop"/>
</p:tagLst>
</file>

<file path=ppt/tags/tag753.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bg20221144_5*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144"/>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a5c35dcf14e69e7f8bccfd"/>
  <p:tag name="KSO_WM_CHIP_XID" val="62788cb9a0f60d12b19e6077"/>
</p:tagLst>
</file>

<file path=ppt/tags/tag754.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80b45ff62e5f42afbe9f4bb88bbd3e7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e35b5aaa94e448b7a553e7e825bc413b"/>
  <p:tag name="KSO_WM_SLIDE_BACKGROUND_TYPE" val="bottomTop"/>
</p:tagLst>
</file>

<file path=ppt/tags/tag755.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5db50069df654abab5527324bfde5d19"/>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d4813c96720d439fac4fcbfc81157502"/>
  <p:tag name="KSO_WM_SLIDE_BACKGROUND_TYPE" val="bottomTop"/>
</p:tagLst>
</file>

<file path=ppt/tags/tag756.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757.xml><?xml version="1.0" encoding="utf-8"?>
<p:tagLst xmlns:p="http://schemas.openxmlformats.org/presentationml/2006/main">
  <p:tag name="KSO_WM_SLIDE_BACKGROUND_TYPE" val="bottomTop"/>
  <p:tag name="KSO_WM_UNIT_TEXT_FILL_FORE_SCHEMECOLOR_INDEX_BRIGHTNESS" val="0.15"/>
  <p:tag name="KSO_WM_UNIT_TEXT_FILL_FORE_SCHEMECOLOR_INDEX" val="1"/>
  <p:tag name="KSO_WM_UNIT_TEXT_FILL_TYPE" val="1"/>
</p:tagLst>
</file>

<file path=ppt/tags/tag758.xml><?xml version="1.0" encoding="utf-8"?>
<p:tagLst xmlns:p="http://schemas.openxmlformats.org/presentationml/2006/main">
  <p:tag name="KSO_WM_SLIDE_BACKGROUND_TYPE" val="bottomTop"/>
  <p:tag name="KSO_WM_UNIT_TEXT_FILL_FORE_SCHEMECOLOR_INDEX_BRIGHTNESS" val="0.15"/>
  <p:tag name="KSO_WM_UNIT_TEXT_FILL_FORE_SCHEMECOLOR_INDEX" val="1"/>
  <p:tag name="KSO_WM_UNIT_TEXT_FILL_TYPE" val="1"/>
</p:tagLst>
</file>

<file path=ppt/tags/tag759.xml><?xml version="1.0" encoding="utf-8"?>
<p:tagLst xmlns:p="http://schemas.openxmlformats.org/presentationml/2006/main">
  <p:tag name="KSO_WM_SLIDE_BACKGROUND_TYPE" val="bottomTop"/>
  <p:tag name="KSO_WM_UNIT_TEXT_FILL_FORE_SCHEMECOLOR_INDEX_BRIGHTNESS" val="0.15"/>
  <p:tag name="KSO_WM_UNIT_TEXT_FILL_FORE_SCHEMECOLOR_INDEX" val="1"/>
  <p:tag name="KSO_WM_UNIT_TEXT_FILL_TYPE" val="1"/>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60.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761.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762.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7ea6e3d9025842e9abd8dc3e695b4ee9"/>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1f0627eec06c4e9091e1ce6d1a0cd856"/>
  <p:tag name="KSO_WM_SLIDE_BACKGROUND_TYPE" val="navigation"/>
</p:tagLst>
</file>

<file path=ppt/tags/tag763.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bg20221144_6*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144"/>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a5c35dcf14e69e7f8bccfd"/>
  <p:tag name="KSO_WM_CHIP_XID" val="62788cb9a0f60d12b19e6078"/>
</p:tagLst>
</file>

<file path=ppt/tags/tag764.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14727b97c9c54a47934accff68cb21b9"/>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471975319a6e4db0ad992435e9439b63"/>
  <p:tag name="KSO_WM_SLIDE_BACKGROUND_TYPE" val="navigation"/>
</p:tagLst>
</file>

<file path=ppt/tags/tag765.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8ce4638534624a44805d6af8d19400c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71370a3bd7be41188cc04156eefaf979"/>
  <p:tag name="KSO_WM_SLIDE_BACKGROUND_TYPE" val="navigation"/>
</p:tagLst>
</file>

<file path=ppt/tags/tag766.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767.xml><?xml version="1.0" encoding="utf-8"?>
<p:tagLst xmlns:p="http://schemas.openxmlformats.org/presentationml/2006/main">
  <p:tag name="KSO_WM_SLIDE_BACKGROUND_TYPE" val="navigation"/>
  <p:tag name="KSO_WM_UNIT_TEXT_FILL_FORE_SCHEMECOLOR_INDEX_BRIGHTNESS" val="0.15"/>
  <p:tag name="KSO_WM_UNIT_TEXT_FILL_FORE_SCHEMECOLOR_INDEX" val="1"/>
  <p:tag name="KSO_WM_UNIT_TEXT_FILL_TYPE" val="1"/>
</p:tagLst>
</file>

<file path=ppt/tags/tag768.xml><?xml version="1.0" encoding="utf-8"?>
<p:tagLst xmlns:p="http://schemas.openxmlformats.org/presentationml/2006/main">
  <p:tag name="KSO_WM_SLIDE_BACKGROUND_TYPE" val="navigation"/>
  <p:tag name="KSO_WM_UNIT_TEXT_FILL_FORE_SCHEMECOLOR_INDEX_BRIGHTNESS" val="0.15"/>
  <p:tag name="KSO_WM_UNIT_TEXT_FILL_FORE_SCHEMECOLOR_INDEX" val="1"/>
  <p:tag name="KSO_WM_UNIT_TEXT_FILL_TYPE" val="1"/>
</p:tagLst>
</file>

<file path=ppt/tags/tag769.xml><?xml version="1.0" encoding="utf-8"?>
<p:tagLst xmlns:p="http://schemas.openxmlformats.org/presentationml/2006/main">
  <p:tag name="KSO_WM_SLIDE_BACKGROUND_TYPE" val="navigation"/>
  <p:tag name="KSO_WM_UNIT_TEXT_FILL_FORE_SCHEMECOLOR_INDEX_BRIGHTNESS" val="0.15"/>
  <p:tag name="KSO_WM_UNIT_TEXT_FILL_FORE_SCHEMECOLOR_INDEX" val="1"/>
  <p:tag name="KSO_WM_UNIT_TEXT_FILL_TYPE" val="1"/>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70.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771.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772.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773.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774.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bab8da807ce6441c985873112fba4ae5"/>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da058d2dab84afba574c7a0c12d8bfe"/>
  <p:tag name="KSO_WM_SLIDE_BACKGROUND_TYPE" val="belt"/>
</p:tagLst>
</file>

<file path=ppt/tags/tag775.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bg20221144_7*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144"/>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a5c35dcf14e69e7f8bccfd"/>
  <p:tag name="KSO_WM_CHIP_XID" val="62788cb9a0f60d12b19e6079"/>
</p:tagLst>
</file>

<file path=ppt/tags/tag776.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1fdc5a9dee874506b07b506fc6f01684"/>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4b3924ba5e6b43afa0d72e2efed55233"/>
  <p:tag name="KSO_WM_SLIDE_BACKGROUND_TYPE" val="belt"/>
</p:tagLst>
</file>

<file path=ppt/tags/tag777.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778.xml><?xml version="1.0" encoding="utf-8"?>
<p:tagLst xmlns:p="http://schemas.openxmlformats.org/presentationml/2006/main">
  <p:tag name="KSO_WM_SLIDE_BACKGROUND_TYPE" val="belt"/>
  <p:tag name="KSO_WM_UNIT_TEXT_FILL_FORE_SCHEMECOLOR_INDEX_BRIGHTNESS" val="0.15"/>
  <p:tag name="KSO_WM_UNIT_TEXT_FILL_FORE_SCHEMECOLOR_INDEX" val="1"/>
  <p:tag name="KSO_WM_UNIT_TEXT_FILL_TYPE" val="1"/>
</p:tagLst>
</file>

<file path=ppt/tags/tag779.xml><?xml version="1.0" encoding="utf-8"?>
<p:tagLst xmlns:p="http://schemas.openxmlformats.org/presentationml/2006/main">
  <p:tag name="KSO_WM_SLIDE_BACKGROUND_TYPE" val="belt"/>
  <p:tag name="KSO_WM_UNIT_TEXT_FILL_FORE_SCHEMECOLOR_INDEX_BRIGHTNESS" val="0.15"/>
  <p:tag name="KSO_WM_UNIT_TEXT_FILL_FORE_SCHEMECOLOR_INDEX" val="1"/>
  <p:tag name="KSO_WM_UNIT_TEXT_FILL_TYPE" val="1"/>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80.xml><?xml version="1.0" encoding="utf-8"?>
<p:tagLst xmlns:p="http://schemas.openxmlformats.org/presentationml/2006/main">
  <p:tag name="KSO_WM_SLIDE_BACKGROUND_TYPE" val="belt"/>
  <p:tag name="KSO_WM_UNIT_TEXT_FILL_FORE_SCHEMECOLOR_INDEX_BRIGHTNESS" val="0.15"/>
  <p:tag name="KSO_WM_UNIT_TEXT_FILL_FORE_SCHEMECOLOR_INDEX" val="1"/>
  <p:tag name="KSO_WM_UNIT_TEXT_FILL_TYPE" val="1"/>
</p:tagLst>
</file>

<file path=ppt/tags/tag781.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782.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TEMPLATE_CATEGORY" val="custom"/>
  <p:tag name="KSO_WM_TEMPLATE_INDEX" val="20226887"/>
</p:tagLst>
</file>

<file path=ppt/tags/tag783.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TEMPLATE_CATEGORY" val="custom"/>
  <p:tag name="KSO_WM_TEMPLATE_INDEX" val="20226887"/>
</p:tagLst>
</file>

<file path=ppt/tags/tag78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8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8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87.xml><?xml version="1.0" encoding="utf-8"?>
<p:tagLst xmlns:p="http://schemas.openxmlformats.org/presentationml/2006/main">
  <p:tag name="KSO_WM_BEAUTIFY_FLAG" val="#wm#"/>
  <p:tag name="KSO_WM_TAG_VERSION" val="1.0"/>
  <p:tag name="KSO_WM_TEMPLATE_CATEGORY" val="custom"/>
  <p:tag name="KSO_WM_TEMPLATE_INDEX" val="20226887"/>
  <p:tag name="KSO_WM_CHIP_COLORING" val="1"/>
</p:tagLst>
</file>

<file path=ppt/tags/tag7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6887_1*a*1"/>
  <p:tag name="KSO_WM_TEMPLATE_CATEGORY" val="custom"/>
  <p:tag name="KSO_WM_TEMPLATE_INDEX" val="20226887"/>
  <p:tag name="KSO_WM_UNIT_LAYERLEVEL" val="1"/>
  <p:tag name="KSO_WM_TAG_VERSION" val="1.0"/>
  <p:tag name="KSO_WM_BEAUTIFY_FLAG" val="#wm#"/>
  <p:tag name="KSO_WM_UNIT_DEFAULT_FONT" val="60;66;2"/>
  <p:tag name="KSO_WM_UNIT_BLOCK" val="0"/>
  <p:tag name="KSO_WM_UNIT_DEC_AREA_ID" val="53f142135b9743bba413359e85d5dacf"/>
  <p:tag name="KSO_WM_UNIT_ISCONTENTSTITLE" val="0"/>
  <p:tag name="KSO_WM_UNIT_ISNUMDGMTITLE" val="0"/>
  <p:tag name="KSO_WM_UNIT_PRESET_TEXT" val="简约风教学课件通用"/>
  <p:tag name="KSO_WM_UNIT_NOCLEAR" val="0"/>
  <p:tag name="KSO_WM_UNIT_VALUE" val="10"/>
  <p:tag name="KSO_WM_UNIT_TYPE" val="a"/>
  <p:tag name="KSO_WM_UNIT_INDEX" val="1"/>
  <p:tag name="KSO_WM_CHIP_GROUPID" val="6242763a827a54cc053e3c5a"/>
  <p:tag name="KSO_WM_CHIP_XID" val="6242763a827a54cc053e3c57"/>
  <p:tag name="KSO_WM_CHIP_FILLAREA_FILL_RULE" val="{&quot;fill_align&quot;:&quot;cm&quot;,&quot;fill_mode&quot;:&quot;adaptive&quot;,&quot;sacle_strategy&quot;:&quot;smart&quot;}"/>
  <p:tag name="KSO_WM_ASSEMBLE_CHIP_INDEX" val="9f3743d6d6cc482aae1cc52193e68a06"/>
  <p:tag name="KSO_WM_UNIT_TEXT_FILL_FORE_SCHEMECOLOR_INDEX_BRIGHTNESS" val="0"/>
  <p:tag name="KSO_WM_UNIT_TEXT_FILL_FORE_SCHEMECOLOR_INDEX" val="5"/>
  <p:tag name="KSO_WM_UNIT_TEXT_FILL_TYPE" val="1"/>
  <p:tag name="KSO_WM_UNIT_SMARTLAYOUT_COMPRESS_INFO" val="{&#10;    &quot;id&quot;: &quot;2022-08-31T15:26:38&quot;,&#10;    &quot;max&quot;: 15.299068608321562,&#10;    &quot;topChanged&quot;: 6.103515630684342e-06&#10;}&#10;"/>
  <p:tag name="KSO_WM_UNIT_LAST_MAX_FONTSIZE" val="1320"/>
</p:tagLst>
</file>

<file path=ppt/tags/tag7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6887_1*f*1"/>
  <p:tag name="KSO_WM_TEMPLATE_CATEGORY" val="custom"/>
  <p:tag name="KSO_WM_TEMPLATE_INDEX" val="20226887"/>
  <p:tag name="KSO_WM_UNIT_LAYERLEVEL" val="1"/>
  <p:tag name="KSO_WM_TAG_VERSION" val="1.0"/>
  <p:tag name="KSO_WM_BEAUTIFY_FLAG" val="#wm#"/>
  <p:tag name="KSO_WM_UNIT_DEFAULT_FONT" val="18;22;2"/>
  <p:tag name="KSO_WM_UNIT_BLOCK" val="0"/>
  <p:tag name="KSO_WM_UNIT_DEC_AREA_ID" val="316fae5e7aab43a6843f529a01de6113"/>
  <p:tag name="KSO_WM_UNIT_SUBTYPE" val="a"/>
  <p:tag name="KSO_WM_UNIT_PRESET_TEXT" val="单击此处添加您的正文"/>
  <p:tag name="KSO_WM_UNIT_NOCLEAR" val="0"/>
  <p:tag name="KSO_WM_UNIT_VALUE" val="25"/>
  <p:tag name="KSO_WM_UNIT_TYPE" val="f"/>
  <p:tag name="KSO_WM_UNIT_INDEX" val="1"/>
  <p:tag name="KSO_WM_CHIP_GROUPID" val="6242763a827a54cc053e3c5a"/>
  <p:tag name="KSO_WM_CHIP_XID" val="6242763a827a54cc053e3c57"/>
  <p:tag name="KSO_WM_CHIP_FILLAREA_FILL_RULE" val="{&quot;fill_align&quot;:&quot;cm&quot;,&quot;fill_mode&quot;:&quot;adaptive&quot;,&quot;sacle_strategy&quot;:&quot;smart&quot;}"/>
  <p:tag name="KSO_WM_ASSEMBLE_CHIP_INDEX" val="9f3743d6d6cc482aae1cc52193e68a06"/>
  <p:tag name="KSO_WM_UNIT_TEXT_FILL_FORE_SCHEMECOLOR_INDEX_BRIGHTNESS" val="0"/>
  <p:tag name="KSO_WM_UNIT_TEXT_FILL_FORE_SCHEMECOLOR_INDEX" val="5"/>
  <p:tag name="KSO_WM_UNIT_TEXT_FILL_TYPE" val="1"/>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90.xml><?xml version="1.0" encoding="utf-8"?>
<p:tagLst xmlns:p="http://schemas.openxmlformats.org/presentationml/2006/main">
  <p:tag name="KSO_WM_SLIDE_ID" val="custom20226887_1"/>
  <p:tag name="KSO_WM_TEMPLATE_SUBCATEGORY" val="21"/>
  <p:tag name="KSO_WM_TEMPLATE_MASTER_TYPE" val="1"/>
  <p:tag name="KSO_WM_TEMPLATE_COLOR_TYPE" val="1"/>
  <p:tag name="KSO_WM_SLIDE_TYPE" val="title"/>
  <p:tag name="KSO_WM_SLIDE_SUBTYPE" val="pureTxt"/>
  <p:tag name="KSO_WM_SLIDE_ITEM_CNT" val="0"/>
  <p:tag name="KSO_WM_SLIDE_INDEX" val="1"/>
  <p:tag name="KSO_WM_TAG_VERSION" val="1.0"/>
  <p:tag name="KSO_WM_BEAUTIFY_FLAG" val="#wm#"/>
  <p:tag name="KSO_WM_TEMPLATE_CATEGORY" val="custom"/>
  <p:tag name="KSO_WM_TEMPLATE_INDEX" val="20226887"/>
  <p:tag name="KSO_WM_SLIDE_LAYOUT" val="a_f"/>
  <p:tag name="KSO_WM_SLIDE_LAYOUT_CNT" val="1_1"/>
  <p:tag name="KSO_WM_UNIT_SHOW_EDIT_AREA_INDICATION" val="1"/>
  <p:tag name="KSO_WM_TEMPLATE_THUMBS_INDEX" val="1、2、4、6、7、20"/>
  <p:tag name="KSO_WM_CHIP_INFOS" val="{&quot;type&quot;:0,&quot;layout_type&quot;:&quot;1_NF_C_12&quot;,&quot;layout_feature&quot;:1,&quot;aspect_ratio&quot;:&quot;16:9&quot;,&quot;bg_feature&quot;:&quot;&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扁平风&quot;,&quot;手绘风&quot;,&quot;立体风&quot;,&quot;炫酷&quot;,&quot;复古风&quot;,&quot;科技风&quot;,&quot;水彩风&quot;,&quot;ios风&quot;,&quot;快闪&quot;,&quot;波普风&quot;,&quot;孟菲斯&quot;,&quot;蒸汽波&quot;,&quot;MBE&quot;,&quot;剪纸风&quot;,&quot;酸性风&quot;,&quot;像素风&quot;,&quot;涂鸦风&quot;,&quot;实景&quot;]},&quot;slide_type&quot;:[&quot;title&quot;,&quot;sectionTitle&quot;,&quot;contents&quot;,&quot;endPage&quot;],&quot;useType&quot;:[&quot;ppt&quot;]}"/>
  <p:tag name="KSO_WM_CHIP_XID" val="614ad2351e630cfd8f11523b"/>
  <p:tag name="KSO_WM_CHIP_FILLPROP" val="[[{&quot;text_align&quot;:&quot;cm&quot;,&quot;text_direction&quot;:&quot;horizontal&quot;,&quot;support_big_font&quot;:false,&quot;picture_toward&quot;:0,&quot;picture_dockside&quot;:[],&quot;fill_id&quot;:&quot;c0b360b1647e46a3b08ed96a684fa8c7&quot;,&quot;fill_align&quot;:&quot;cm&quot;,&quot;chip_types&quot;:[&quot;header&quot;]}],[{&quot;text_align&quot;:&quot;lm&quot;,&quot;text_direction&quot;:&quot;horizontal&quot;,&quot;support_big_font&quot;:false,&quot;picture_toward&quot;:0,&quot;picture_dockside&quot;:[],&quot;fill_id&quot;:&quot;c0b360b1647e46a3b08ed96a684fa8c7&quot;,&quot;fill_align&quot;:&quot;cm&quot;,&quot;chip_types&quot;:[&quot;header&quot;]}],[{&quot;text_align&quot;:&quot;rm&quot;,&quot;text_direction&quot;:&quot;horizontal&quot;,&quot;support_big_font&quot;:false,&quot;picture_toward&quot;:0,&quot;picture_dockside&quot;:[],&quot;fill_id&quot;:&quot;c0b360b1647e46a3b08ed96a684fa8c7&quot;,&quot;fill_align&quot;:&quot;cm&quot;,&quot;chip_types&quot;:[&quot;header&quot;]}],[{&quot;text_align&quot;:&quot;rm&quot;,&quot;text_direction&quot;:&quot;horizontal&quot;,&quot;support_big_font&quot;:false,&quot;picture_toward&quot;:0,&quot;picture_dockside&quot;:[],&quot;fill_id&quot;:&quot;c0b360b1647e46a3b08ed96a684fa8c7&quot;,&quot;fill_align&quot;:&quot;ct&quot;,&quot;chip_types&quot;:[&quot;header&quot;]}],[{&quot;text_align&quot;:&quot;cm&quot;,&quot;text_direction&quot;:&quot;horizontal&quot;,&quot;support_big_font&quot;:false,&quot;picture_toward&quot;:0,&quot;picture_dockside&quot;:[],&quot;fill_id&quot;:&quot;c0b360b1647e46a3b08ed96a684fa8c7&quot;,&quot;fill_align&quot;:&quot;ct&quot;,&quot;chip_types&quot;:[&quot;header&quot;]}],[{&quot;text_align&quot;:&quot;lm&quot;,&quot;text_direction&quot;:&quot;horizontal&quot;,&quot;support_big_font&quot;:false,&quot;picture_toward&quot;:0,&quot;picture_dockside&quot;:[],&quot;fill_id&quot;:&quot;c0b360b1647e46a3b08ed96a684fa8c7&quot;,&quot;fill_align&quot;:&quot;ct&quot;,&quot;chip_types&quot;:[&quot;header&quot;]}],[{&quot;text_align&quot;:&quot;lm&quot;,&quot;text_direction&quot;:&quot;horizontal&quot;,&quot;support_big_font&quot;:false,&quot;picture_toward&quot;:0,&quot;picture_dockside&quot;:[],&quot;fill_id&quot;:&quot;c0b360b1647e46a3b08ed96a684fa8c7&quot;,&quot;fill_align&quot;:&quot;cb&quot;,&quot;chip_types&quot;:[&quot;header&quot;]}],[{&quot;text_align&quot;:&quot;cm&quot;,&quot;text_direction&quot;:&quot;horizontal&quot;,&quot;support_big_font&quot;:false,&quot;picture_toward&quot;:0,&quot;picture_dockside&quot;:[],&quot;fill_id&quot;:&quot;c0b360b1647e46a3b08ed96a684fa8c7&quot;,&quot;fill_align&quot;:&quot;cb&quot;,&quot;chip_types&quot;:[&quot;header&quot;]}],[{&quot;text_align&quot;:&quot;rm&quot;,&quot;text_direction&quot;:&quot;horizontal&quot;,&quot;support_big_font&quot;:false,&quot;picture_toward&quot;:0,&quot;picture_dockside&quot;:[],&quot;fill_id&quot;:&quot;c0b360b1647e46a3b08ed96a684fa8c7&quot;,&quot;fill_align&quot;:&quot;cb&quot;,&quot;chip_types&quot;:[&quot;header&quot;]}]]"/>
  <p:tag name="KSO_WM_CHIP_DECFILLPROP" val="[]"/>
  <p:tag name="KSO_WM_CHIP_GROUPID" val="614ad2351e630cfd8f11523a"/>
  <p:tag name="KSO_WM_SLIDE_LAYOUT_INFO" val="{&quot;id&quot;:&quot;2022-08-31T15:26:38&quot;,&quot;margin&quot;:{&quot;bottom&quot;:6.690466403961182,&quot;left&quot;:5.696366310119629,&quot;right&quot;:5.696366310119629,&quot;top&quot;:6.831541538238525},&quot;type&quot;:0}"/>
  <p:tag name="KSO_WM_SLIDE_BK_DARK_LIGHT" val="2"/>
  <p:tag name="KSO_WM_SLIDE_BACKGROUND_TYPE" val="general"/>
  <p:tag name="KSO_WM_SLIDE_SUPPORT_FEATURE_TYPE" val="0"/>
  <p:tag name="KSO_WM_TEMPLATE_MASTER_THUMB_INDEX" val="13"/>
  <p:tag name="KSO_WM_CHIP_COLORING" val="1"/>
  <p:tag name="KSO_WM_TEMPLATE_ASSEMBLE_XID" val="630f0d27a35593066dfcb812"/>
  <p:tag name="KSO_WM_TEMPLATE_ASSEMBLE_GROUPID" val="62fee3efa35593066dad3b70"/>
</p:tagLst>
</file>

<file path=ppt/tags/tag791.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 name="KSO_WM_SLIDE_BACKGROUND_TYPE" val="general"/>
</p:tagLst>
</file>

<file path=ppt/tags/tag792.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 name="KSO_WM_SLIDE_BACKGROUND_TYPE" val="general"/>
</p:tagLst>
</file>

<file path=ppt/tags/tag793.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 name="KSO_WM_SLIDE_BACKGROUND_TYPE" val="general"/>
</p:tagLst>
</file>

<file path=ppt/tags/tag794.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 name="KSO_WM_SLIDE_BACKGROUND_TYPE" val="general"/>
</p:tagLst>
</file>

<file path=ppt/tags/tag795.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 name="KSO_WM_SLIDE_BACKGROUND_TYPE" val="general"/>
</p:tagLst>
</file>

<file path=ppt/tags/tag796.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custom40494993_1*a*1"/>
  <p:tag name="KSO_WM_TEMPLATE_CATEGORY" val="custom"/>
  <p:tag name="KSO_WM_TEMPLATE_INDEX" val="40494993"/>
  <p:tag name="KSO_WM_UNIT_LAYERLEVEL" val="1"/>
  <p:tag name="KSO_WM_TAG_VERSION" val="3.0"/>
  <p:tag name="KSO_WM_BEAUTIFY_FLAG" val="#wm#"/>
  <p:tag name="KSO_WM_UNIT_TEXT_TYPE" val="1"/>
  <p:tag name="KSO_WM_UNIT_PRESET_TEXT" val="添加标题单击添加文档标题"/>
</p:tagLst>
</file>

<file path=ppt/tags/tag797.xml><?xml version="1.0" encoding="utf-8"?>
<p:tagLst xmlns:p="http://schemas.openxmlformats.org/presentationml/2006/main">
  <p:tag name="KSO_WM_SLIDE_TYPE" val="title"/>
  <p:tag name="KSO_WM_TEMPLATE_THUMBS_INDEX" val="1、9"/>
  <p:tag name="KSO_WM_BEAUTIFY_FLAG" val="#wm#"/>
  <p:tag name="KSO_WM_TEMPLATE_CATEGORY" val="custom"/>
  <p:tag name="KSO_WM_TEMPLATE_USER_THEME" val="1"/>
  <p:tag name="KSO_WM_SLIDE_INDEX" val="1"/>
  <p:tag name="KSO_WM_SLIDE_ID" val="custom40494993_1"/>
  <p:tag name="KSO_WM_TEMPLATE_SUBCATEGORY" val="29"/>
  <p:tag name="KSO_WM_SLIDE_LAYOUT_CNT" val="1_1_1"/>
  <p:tag name="KSO_WM_TEMPLATE_MASTER_TYPE" val="0"/>
  <p:tag name="KSO_WM_TEMPLATE_COLOR_TYPE" val="0"/>
  <p:tag name="KSO_WM_SLIDE_ITEM_CNT" val="0"/>
  <p:tag name="KSO_WM_TAG_VERSION" val="3.0"/>
  <p:tag name="KSO_WM_TEMPLATE_INDEX" val="40494993"/>
  <p:tag name="KSO_WM_SLIDE_LAYOUT" val="a_b_f"/>
  <p:tag name="KSO_WM_SLIDE_SUBTYPE" val="pureTxt"/>
  <p:tag name="KSO_WM_SLIDE_BACKGROUND_TYPE" val="general"/>
</p:tagLst>
</file>

<file path=ppt/tags/tag798.xml><?xml version="1.0" encoding="utf-8"?>
<p:tagLst xmlns:p="http://schemas.openxmlformats.org/presentationml/2006/main">
  <p:tag name="KSO_WM_UNIT_DEFAULT_FONT" val="60;66;2"/>
  <p:tag name="KSO_WM_UNIT_BLOCK" val="0"/>
  <p:tag name="KSO_WM_UNIT_DEC_AREA_ID" val="cf35f8029d07424b96487fdaca61283c"/>
  <p:tag name="KSO_WM_UNIT_ISCONTENTSTITLE" val="1"/>
  <p:tag name="KSO_WM_UNIT_ISNUMDGMTITLE" val="0"/>
  <p:tag name="KSO_WM_UNIT_PRESET_TEXT" val="目录"/>
  <p:tag name="KSO_WM_UNIT_NOCLEAR" val="0"/>
  <p:tag name="KSO_WM_UNIT_VALUE" val="5"/>
  <p:tag name="KSO_WM_UNIT_HIGHLIGHT" val="0"/>
  <p:tag name="KSO_WM_UNIT_COMPATIBLE" val="0"/>
  <p:tag name="KSO_WM_UNIT_DIAGRAM_ISNUMVISUAL" val="0"/>
  <p:tag name="KSO_WM_UNIT_DIAGRAM_ISREFERUNIT" val="0"/>
  <p:tag name="KSO_WM_UNIT_TYPE" val="a"/>
  <p:tag name="KSO_WM_UNIT_INDEX" val="1"/>
  <p:tag name="KSO_WM_UNIT_ID" val="custom20226887_2*a*1"/>
  <p:tag name="KSO_WM_TEMPLATE_CATEGORY" val="custom"/>
  <p:tag name="KSO_WM_TEMPLATE_INDEX" val="20226887"/>
  <p:tag name="KSO_WM_UNIT_LAYERLEVEL" val="1"/>
  <p:tag name="KSO_WM_TAG_VERSION" val="1.0"/>
  <p:tag name="KSO_WM_BEAUTIFY_FLAG" val="#wm#"/>
  <p:tag name="KSO_WM_DIAGRAM_GROUP_CODE" val="l1-1"/>
  <p:tag name="KSO_WM_CHIP_GROUPID" val="625cd4d1fa96911f219257c9"/>
  <p:tag name="KSO_WM_CHIP_XID" val="625cd4d1fa96911f219257c6"/>
  <p:tag name="KSO_WM_CHIP_FILLAREA_FILL_RULE" val="{&quot;fill_align&quot;:&quot;lm&quot;,&quot;fill_mode&quot;:&quot;fix&quot;,&quot;sacle_strategy&quot;:&quot;stretch&quot;}"/>
  <p:tag name="KSO_WM_ASSEMBLE_CHIP_INDEX" val="89f0cdc0235c461383e596e55efe3c68"/>
  <p:tag name="KSO_WM_UNIT_USESOURCEFORMAT_APPLY" val="1"/>
</p:tagLst>
</file>

<file path=ppt/tags/tag799.xml><?xml version="1.0" encoding="utf-8"?>
<p:tagLst xmlns:p="http://schemas.openxmlformats.org/presentationml/2006/main">
  <p:tag name="KSO_WM_UNIT_DEFAULT_FONT" val="24;28;2"/>
  <p:tag name="KSO_WM_UNIT_BLOCK" val="0"/>
  <p:tag name="KSO_WM_UNIT_DEC_AREA_ID" val="4e6a147211d946f7bb773b7cf5b6dc8d"/>
  <p:tag name="KSO_WM_UNIT_ISCONTENTSTITLE" val="0"/>
  <p:tag name="KSO_WM_UNIT_ISNUMDGMTITLE" val="0"/>
  <p:tag name="KSO_WM_UNIT_PRESET_TEXT" val="CONTENTS"/>
  <p:tag name="KSO_WM_UNIT_NOCLEAR" val="0"/>
  <p:tag name="KSO_WM_UNIT_VALUE" val="10"/>
  <p:tag name="KSO_WM_UNIT_HIGHLIGHT" val="0"/>
  <p:tag name="KSO_WM_UNIT_COMPATIBLE" val="0"/>
  <p:tag name="KSO_WM_UNIT_DIAGRAM_ISNUMVISUAL" val="0"/>
  <p:tag name="KSO_WM_UNIT_DIAGRAM_ISREFERUNIT" val="0"/>
  <p:tag name="KSO_WM_UNIT_TYPE" val="b"/>
  <p:tag name="KSO_WM_UNIT_INDEX" val="1"/>
  <p:tag name="KSO_WM_UNIT_ID" val="custom20226887_2*b*1"/>
  <p:tag name="KSO_WM_TEMPLATE_CATEGORY" val="custom"/>
  <p:tag name="KSO_WM_TEMPLATE_INDEX" val="20226887"/>
  <p:tag name="KSO_WM_UNIT_LAYERLEVEL" val="1"/>
  <p:tag name="KSO_WM_TAG_VERSION" val="1.0"/>
  <p:tag name="KSO_WM_BEAUTIFY_FLAG" val="#wm#"/>
  <p:tag name="KSO_WM_DIAGRAM_GROUP_CODE" val="l1-1"/>
  <p:tag name="KSO_WM_CHIP_GROUPID" val="625cd4d1fa96911f219257c9"/>
  <p:tag name="KSO_WM_CHIP_XID" val="625cd4d1fa96911f219257c6"/>
  <p:tag name="KSO_WM_CHIP_FILLAREA_FILL_RULE" val="{&quot;fill_align&quot;:&quot;lm&quot;,&quot;fill_mode&quot;:&quot;fix&quot;,&quot;sacle_strategy&quot;:&quot;stretch&quot;}"/>
  <p:tag name="KSO_WM_ASSEMBLE_CHIP_INDEX" val="89f0cdc0235c461383e596e55efe3c68"/>
  <p:tag name="KSO_WM_UNIT_TEXT_FILL_FORE_SCHEMECOLOR_INDEX_BRIGHTNESS" val="0"/>
  <p:tag name="KSO_WM_UNIT_TEXT_FILL_FORE_SCHEMECOLOR_INDEX" val="13"/>
  <p:tag name="KSO_WM_UNIT_TEXT_FILL_TYPE" val="1"/>
  <p:tag name="KSO_WM_UNIT_USESOURCEFORMAT_APPLY" val="1"/>
</p:tagLst>
</file>

<file path=ppt/tags/tag8.xml><?xml version="1.0" encoding="utf-8"?>
<p:tagLst xmlns:p="http://schemas.openxmlformats.org/presentationml/2006/main">
  <p:tag name="KSO_WM_BEAUTIFY_FLAG" val=""/>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00.xml><?xml version="1.0" encoding="utf-8"?>
<p:tagLst xmlns:p="http://schemas.openxmlformats.org/presentationml/2006/main">
  <p:tag name="KSO_WM_UNIT_BLOCK" val="0"/>
  <p:tag name="KSO_WM_UNIT_DEC_AREA_ID" val="ca0b6eca8e5242df81867d27bf5de2ff"/>
  <p:tag name="KSO_WM_UNIT_HIGHLIGHT" val="0"/>
  <p:tag name="KSO_WM_UNIT_COMPATIBLE" val="0"/>
  <p:tag name="KSO_WM_UNIT_DIAGRAM_ISNUMVISUAL" val="0"/>
  <p:tag name="KSO_WM_UNIT_DIAGRAM_ISREFERUNIT" val="0"/>
  <p:tag name="KSO_WM_UNIT_TYPE" val="i"/>
  <p:tag name="KSO_WM_UNIT_INDEX" val="1"/>
  <p:tag name="KSO_WM_UNIT_ID" val="custom20226887_2*i*1"/>
  <p:tag name="KSO_WM_TEMPLATE_CATEGORY" val="custom"/>
  <p:tag name="KSO_WM_TEMPLATE_INDEX" val="20226887"/>
  <p:tag name="KSO_WM_UNIT_LAYERLEVEL" val="1"/>
  <p:tag name="KSO_WM_TAG_VERSION" val="1.0"/>
  <p:tag name="KSO_WM_BEAUTIFY_FLAG" val="#wm#"/>
  <p:tag name="KSO_WM_DIAGRAM_GROUP_CODE" val="l1-1"/>
  <p:tag name="KSO_WM_CHIP_GROUPID" val="625cd4d1fa96911f219257c9"/>
  <p:tag name="KSO_WM_CHIP_XID" val="625cd4d1fa96911f219257c6"/>
  <p:tag name="KSO_WM_CHIP_FILLAREA_FILL_RULE" val="{&quot;fill_align&quot;:&quot;lm&quot;,&quot;fill_mode&quot;:&quot;fix&quot;,&quot;sacle_strategy&quot;:&quot;stretch&quot;}"/>
  <p:tag name="KSO_WM_UNIT_DEC_SUPPORTCHANGEPIC" val="0"/>
  <p:tag name="KSO_WM_UNIT_DEC_CHANGEPICRESERVED" val="0"/>
  <p:tag name="KSO_WM_ASSEMBLE_CHIP_INDEX" val="89f0cdc0235c461383e596e55efe3c68"/>
  <p:tag name="KSO_WM_UNIT_LINE_FORE_SCHEMECOLOR_INDEX_BRIGHTNESS" val="0"/>
  <p:tag name="KSO_WM_UNIT_LINE_FORE_SCHEMECOLOR_INDEX" val="5"/>
  <p:tag name="KSO_WM_UNIT_LINE_FILL_TYPE" val="2"/>
  <p:tag name="KSO_WM_UNIT_USESOURCEFORMAT_APPLY" val="1"/>
</p:tagLst>
</file>

<file path=ppt/tags/tag801.xml><?xml version="1.0" encoding="utf-8"?>
<p:tagLst xmlns:p="http://schemas.openxmlformats.org/presentationml/2006/main">
  <p:tag name="KSO_WM_UNIT_BLOCK" val="0"/>
  <p:tag name="KSO_WM_UNIT_DEC_AREA_ID" val="145b9feb40c744c5ba072dc537e57986"/>
  <p:tag name="KSO_WM_UNIT_HIGHLIGHT" val="0"/>
  <p:tag name="KSO_WM_UNIT_COMPATIBLE" val="0"/>
  <p:tag name="KSO_WM_UNIT_DIAGRAM_ISNUMVISUAL" val="0"/>
  <p:tag name="KSO_WM_UNIT_DIAGRAM_ISREFERUNIT" val="0"/>
  <p:tag name="KSO_WM_UNIT_TYPE" val="i"/>
  <p:tag name="KSO_WM_UNIT_INDEX" val="2"/>
  <p:tag name="KSO_WM_UNIT_ID" val="custom20226887_2*i*2"/>
  <p:tag name="KSO_WM_TEMPLATE_CATEGORY" val="custom"/>
  <p:tag name="KSO_WM_TEMPLATE_INDEX" val="20226887"/>
  <p:tag name="KSO_WM_UNIT_LAYERLEVEL" val="1"/>
  <p:tag name="KSO_WM_TAG_VERSION" val="1.0"/>
  <p:tag name="KSO_WM_BEAUTIFY_FLAG" val="#wm#"/>
  <p:tag name="KSO_WM_DIAGRAM_GROUP_CODE" val="l1-1"/>
  <p:tag name="KSO_WM_CHIP_GROUPID" val="625cd4d1fa96911f219257c9"/>
  <p:tag name="KSO_WM_CHIP_XID" val="625cd4d1fa96911f219257c6"/>
  <p:tag name="KSO_WM_CHIP_FILLAREA_FILL_RULE" val="{&quot;fill_align&quot;:&quot;lm&quot;,&quot;fill_mode&quot;:&quot;fix&quot;,&quot;sacle_strategy&quot;:&quot;stretch&quot;}"/>
  <p:tag name="KSO_WM_UNIT_DEC_SUPPORTCHANGEPIC" val="0"/>
  <p:tag name="KSO_WM_UNIT_DEC_CHANGEPICRESERVED" val="0"/>
  <p:tag name="KSO_WM_ASSEMBLE_CHIP_INDEX" val="89f0cdc0235c461383e596e55efe3c68"/>
  <p:tag name="KSO_WM_UNIT_LINE_FORE_SCHEMECOLOR_INDEX_BRIGHTNESS" val="-0.25"/>
  <p:tag name="KSO_WM_UNIT_LINE_FORE_SCHEMECOLOR_INDEX" val="5"/>
  <p:tag name="KSO_WM_UNIT_LINE_FILL_TYPE" val="2"/>
  <p:tag name="KSO_WM_UNIT_USESOURCEFORMAT_APPLY" val="1"/>
</p:tagLst>
</file>

<file path=ppt/tags/tag802.xml><?xml version="1.0" encoding="utf-8"?>
<p:tagLst xmlns:p="http://schemas.openxmlformats.org/presentationml/2006/main">
  <p:tag name="KSO_WM_BEAUTIFY_FLAG" val="#wm#"/>
  <p:tag name="KSO_WM_TEMPLATE_CATEGORY" val="custom"/>
  <p:tag name="KSO_WM_TEMPLATE_INDEX" val="20226887"/>
  <p:tag name="KSO_WM_SLIDE_ID" val="custom20226887_2"/>
  <p:tag name="KSO_WM_TEMPLATE_SUBCATEGORY" val="21"/>
  <p:tag name="KSO_WM_TEMPLATE_MASTER_TYPE" val="1"/>
  <p:tag name="KSO_WM_TEMPLATE_COLOR_TYPE" val="1"/>
  <p:tag name="KSO_WM_SLIDE_ITEM_CNT" val="2"/>
  <p:tag name="KSO_WM_SLIDE_INDEX" val="2"/>
  <p:tag name="KSO_WM_TAG_VERSION" val="1.0"/>
  <p:tag name="KSO_WM_SLIDE_LAYOUT" val="a_b_l"/>
  <p:tag name="KSO_WM_SLIDE_LAYOUT_CNT" val="1_1_1"/>
  <p:tag name="KSO_WM_CHIP_INFOS" val="{&quot;type&quot;:0,&quot;layout_type&quot;:&quot;1_NF_LC_34&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扁平风&quot;,&quot;手绘风&quot;,&quot;立体风&quot;,&quot;炫酷&quot;,&quot;复古风&quot;,&quot;科技风&quot;,&quot;水彩风&quot;,&quot;ios风&quot;,&quot;快闪&quot;,&quot;波普风&quot;,&quot;孟菲斯&quot;,&quot;蒸汽波&quot;,&quot;MBE&quot;,&quot;剪纸风&quot;,&quot;酸性风&quot;,&quot;像素风&quot;,&quot;涂鸦风&quot;,&quot;实景&quot;]},&quot;slide_type&quot;:[&quot;title&quot;,&quot;sectionTitle&quot;,&quot;contents&quot;,&quot;endPage&quot;],&quot;useType&quot;:[&quot;ppt&quot;]}"/>
  <p:tag name="KSO_WM_CHIP_XID" val="62738182fe82813d301eb929"/>
  <p:tag name="KSO_WM_CHIP_FILLPROP" val="[[{&quot;text_align&quot;:&quot;cm&quot;,&quot;text_direction&quot;:&quot;horizontal&quot;,&quot;support_big_font&quot;:false,&quot;picture_toward&quot;:0,&quot;picture_dockside&quot;:[],&quot;fill_id&quot;:&quot;d4224bfecb444832b32d40670de1fa20&quot;,&quot;fill_align&quot;:&quot;cm&quot;,&quot;chip_types&quot;:[&quot;diagram&quot;,&quot;header&quot;]}],[{&quot;text_align&quot;:&quot;rm&quot;,&quot;text_direction&quot;:&quot;horizontal&quot;,&quot;support_big_font&quot;:false,&quot;picture_toward&quot;:0,&quot;picture_dockside&quot;:[],&quot;fill_id&quot;:&quot;d4224bfecb444832b32d40670de1fa20&quot;,&quot;fill_align&quot;:&quot;rt&quot;,&quot;chip_types&quot;:[&quot;diagram&quot;,&quot;header&quot;]}],[{&quot;text_align&quot;:&quot;rm&quot;,&quot;text_direction&quot;:&quot;horizontal&quot;,&quot;support_big_font&quot;:false,&quot;picture_toward&quot;:0,&quot;picture_dockside&quot;:[],&quot;fill_id&quot;:&quot;d4224bfecb444832b32d40670de1fa20&quot;,&quot;fill_align&quot;:&quot;rm&quot;,&quot;chip_types&quot;:[&quot;diagram&quot;,&quot;header&quot;]}],[{&quot;text_align&quot;:&quot;rm&quot;,&quot;text_direction&quot;:&quot;horizontal&quot;,&quot;support_big_font&quot;:false,&quot;picture_toward&quot;:0,&quot;picture_dockside&quot;:[],&quot;fill_id&quot;:&quot;d4224bfecb444832b32d40670de1fa20&quot;,&quot;fill_align&quot;:&quot;rb&quot;,&quot;chip_types&quot;:[&quot;diagram&quot;,&quot;header&quot;]}],[{&quot;text_align&quot;:&quot;lm&quot;,&quot;text_direction&quot;:&quot;horizontal&quot;,&quot;support_big_font&quot;:false,&quot;picture_toward&quot;:0,&quot;picture_dockside&quot;:[],&quot;fill_id&quot;:&quot;d4224bfecb444832b32d40670de1fa20&quot;,&quot;fill_align&quot;:&quot;lt&quot;,&quot;chip_types&quot;:[&quot;diagram&quot;,&quot;header&quot;]}],[{&quot;text_align&quot;:&quot;lm&quot;,&quot;text_direction&quot;:&quot;horizontal&quot;,&quot;support_big_font&quot;:false,&quot;picture_toward&quot;:0,&quot;picture_dockside&quot;:[],&quot;fill_id&quot;:&quot;d4224bfecb444832b32d40670de1fa20&quot;,&quot;fill_align&quot;:&quot;lm&quot;,&quot;chip_types&quot;:[&quot;diagram&quot;,&quot;header&quot;]}],[{&quot;text_align&quot;:&quot;lm&quot;,&quot;text_direction&quot;:&quot;horizontal&quot;,&quot;support_big_font&quot;:false,&quot;picture_toward&quot;:0,&quot;picture_dockside&quot;:[],&quot;fill_id&quot;:&quot;d4224bfecb444832b32d40670de1fa20&quot;,&quot;fill_align&quot;:&quot;lb&quot;,&quot;chip_types&quot;:[&quot;diagram&quot;,&quot;header&quot;]}],[{&quot;text_align&quot;:&quot;cm&quot;,&quot;text_direction&quot;:&quot;horizontal&quot;,&quot;support_big_font&quot;:false,&quot;picture_toward&quot;:0,&quot;picture_dockside&quot;:[],&quot;fill_id&quot;:&quot;d4224bfecb444832b32d40670de1fa20&quot;,&quot;fill_align&quot;:&quot;lb&quot;,&quot;chip_types&quot;:[&quot;diagram&quot;,&quot;header&quot;]}],[{&quot;text_align&quot;:&quot;cm&quot;,&quot;text_direction&quot;:&quot;horizontal&quot;,&quot;support_big_font&quot;:false,&quot;picture_toward&quot;:0,&quot;picture_dockside&quot;:[],&quot;fill_id&quot;:&quot;d4224bfecb444832b32d40670de1fa20&quot;,&quot;fill_align&quot;:&quot;lm&quot;,&quot;chip_types&quot;:[&quot;diagram&quot;,&quot;header&quot;]}],[{&quot;text_align&quot;:&quot;cm&quot;,&quot;text_direction&quot;:&quot;horizontal&quot;,&quot;support_big_font&quot;:false,&quot;picture_toward&quot;:0,&quot;picture_dockside&quot;:[],&quot;fill_id&quot;:&quot;d4224bfecb444832b32d40670de1fa20&quot;,&quot;fill_align&quot;:&quot;lt&quot;,&quot;chip_types&quot;:[&quot;diagram&quot;,&quot;header&quot;]}],[{&quot;text_align&quot;:&quot;cm&quot;,&quot;text_direction&quot;:&quot;horizontal&quot;,&quot;support_big_font&quot;:false,&quot;picture_toward&quot;:0,&quot;picture_dockside&quot;:[],&quot;fill_id&quot;:&quot;d4224bfecb444832b32d40670de1fa20&quot;,&quot;fill_align&quot;:&quot;ct&quot;,&quot;chip_types&quot;:[&quot;diagram&quot;,&quot;header&quot;]}],[{&quot;text_align&quot;:&quot;cm&quot;,&quot;text_direction&quot;:&quot;horizontal&quot;,&quot;support_big_font&quot;:false,&quot;picture_toward&quot;:0,&quot;picture_dockside&quot;:[],&quot;fill_id&quot;:&quot;d4224bfecb444832b32d40670de1fa20&quot;,&quot;fill_align&quot;:&quot;cb&quot;,&quot;chip_types&quot;:[&quot;diagram&quot;,&quot;header&quot;]}],[{&quot;text_align&quot;:&quot;lm&quot;,&quot;text_direction&quot;:&quot;horizontal&quot;,&quot;support_big_font&quot;:false,&quot;picture_toward&quot;:0,&quot;picture_dockside&quot;:[],&quot;fill_id&quot;:&quot;d4224bfecb444832b32d40670de1fa20&quot;,&quot;fill_align&quot;:&quot;cb&quot;,&quot;chip_types&quot;:[&quot;diagram&quot;,&quot;header&quot;]}],[{&quot;text_align&quot;:&quot;lm&quot;,&quot;text_direction&quot;:&quot;horizontal&quot;,&quot;support_big_font&quot;:false,&quot;picture_toward&quot;:0,&quot;picture_dockside&quot;:[],&quot;fill_id&quot;:&quot;d4224bfecb444832b32d40670de1fa20&quot;,&quot;fill_align&quot;:&quot;cm&quot;,&quot;chip_types&quot;:[&quot;diagram&quot;,&quot;header&quot;]}],[{&quot;text_align&quot;:&quot;lm&quot;,&quot;text_direction&quot;:&quot;horizontal&quot;,&quot;support_big_font&quot;:false,&quot;picture_toward&quot;:0,&quot;picture_dockside&quot;:[],&quot;fill_id&quot;:&quot;d4224bfecb444832b32d40670de1fa20&quot;,&quot;fill_align&quot;:&quot;ct&quot;,&quot;chip_types&quot;:[&quot;diagram&quot;,&quot;header&quot;]}]]"/>
  <p:tag name="KSO_WM_CHIP_DECFILLPROP" val="[]"/>
  <p:tag name="KSO_WM_CHIP_GROUPID" val="62738182fe82813d301eb92a"/>
  <p:tag name="KSO_WM_SLIDE_BK_DARK_LIGHT" val="2"/>
  <p:tag name="KSO_WM_SLIDE_BACKGROUND_TYPE" val="general"/>
  <p:tag name="KSO_WM_DIAGRAM_GROUP_CODE" val="l1-1"/>
  <p:tag name="KSO_WM_SLIDE_DIAGTYPE" val="l"/>
  <p:tag name="KSO_WM_SLIDE_SUPPORT_FEATURE_TYPE" val="0"/>
  <p:tag name="KSO_WM_SLIDE_TYPE" val="contents"/>
  <p:tag name="KSO_WM_CHIP_COLORING" val="1"/>
  <p:tag name="KSO_WM_SLIDE_SUBTYPE" val="diag"/>
  <p:tag name="KSO_WM_TEMPLATE_ASSEMBLE_XID" val="630f0d29a35593066dfcb950"/>
  <p:tag name="KSO_WM_TEMPLATE_ASSEMBLE_GROUPID" val="62fee3efa35593066dad3b70"/>
</p:tagLst>
</file>

<file path=ppt/tags/tag803.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 name="KSO_WM_SLIDE_BACKGROUND_TYPE" val="general"/>
</p:tagLst>
</file>

<file path=ppt/tags/tag804.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 name="KSO_WM_SLIDE_BACKGROUND_TYPE" val="general"/>
</p:tagLst>
</file>

<file path=ppt/tags/tag805.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 name="KSO_WM_SLIDE_BACKGROUND_TYPE" val="general"/>
</p:tagLst>
</file>

<file path=ppt/tags/tag806.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 name="KSO_WM_SLIDE_BACKGROUND_TYPE" val="general"/>
</p:tagLst>
</file>

<file path=ppt/tags/tag807.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 name="KSO_WM_SLIDE_BACKGROUND_TYPE" val="general"/>
</p:tagLst>
</file>

<file path=ppt/tags/tag80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09.xml><?xml version="1.0" encoding="utf-8"?>
<p:tagLst xmlns:p="http://schemas.openxmlformats.org/presentationml/2006/main">
  <p:tag name="KSO_WM_BEAUTIFY_FLAG" val=""/>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10.xml><?xml version="1.0" encoding="utf-8"?>
<p:tagLst xmlns:p="http://schemas.openxmlformats.org/presentationml/2006/main">
  <p:tag name="KSO_WM_BEAUTIFY_FLAG" val="#wm#"/>
  <p:tag name="KSO_WM_TEMPLATE_CATEGORY" val="custom"/>
  <p:tag name="KSO_WM_TEMPLATE_INDEX" val="20205081"/>
  <p:tag name="KSO_WM_SLIDE_BACKGROUND_TYPE" val="general"/>
</p:tagLst>
</file>

<file path=ppt/tags/tag811.xml><?xml version="1.0" encoding="utf-8"?>
<p:tagLst xmlns:p="http://schemas.openxmlformats.org/presentationml/2006/main">
  <p:tag name="KSO_WM_UNIT_ISCONTENTSTITLE" val="0"/>
  <p:tag name="KSO_WM_UNIT_ISNUMDGMTITLE" val="0"/>
  <p:tag name="KSO_WM_UNIT_PRESET_TEXT" val="单击添加标题"/>
  <p:tag name="KSO_WM_UNIT_NOCLEAR" val="0"/>
  <p:tag name="KSO_WM_UNIT_VALUE" val="13"/>
  <p:tag name="KSO_WM_UNIT_HIGHLIGHT" val="0"/>
  <p:tag name="KSO_WM_UNIT_COMPATIBLE" val="0"/>
  <p:tag name="KSO_WM_UNIT_DIAGRAM_ISNUMVISUAL" val="0"/>
  <p:tag name="KSO_WM_UNIT_DIAGRAM_ISREFERUNIT" val="0"/>
  <p:tag name="KSO_WM_UNIT_TYPE" val="a"/>
  <p:tag name="KSO_WM_UNIT_INDEX" val="1"/>
  <p:tag name="KSO_WM_UNIT_ID" val="custom20226887_7*a*1"/>
  <p:tag name="KSO_WM_TEMPLATE_CATEGORY" val="custom"/>
  <p:tag name="KSO_WM_TEMPLATE_INDEX" val="20226887"/>
  <p:tag name="KSO_WM_UNIT_LAYERLEVEL" val="1"/>
  <p:tag name="KSO_WM_TAG_VERSION" val="1.0"/>
  <p:tag name="KSO_WM_BEAUTIFY_FLAG" val="#wm#"/>
  <p:tag name="KSO_WM_UNIT_DEFAULT_FONT" val="54;60;2"/>
  <p:tag name="KSO_WM_UNIT_BLOCK" val="0"/>
  <p:tag name="KSO_WM_UNIT_DEC_AREA_ID" val="b0f88f65c7444e869844f1e08b41edbf"/>
  <p:tag name="KSO_WM_CHIP_GROUPID" val="620cc5482a08b0d86e4d8850"/>
  <p:tag name="KSO_WM_CHIP_XID" val="620cc5482a08b0d86e4d884f"/>
  <p:tag name="KSO_WM_CHIP_FILLAREA_FILL_RULE" val="{&quot;fill_align&quot;:&quot;cm&quot;,&quot;fill_mode&quot;:&quot;adaptive&quot;,&quot;sacle_strategy&quot;:&quot;smart&quot;}"/>
  <p:tag name="KSO_WM_ASSEMBLE_CHIP_INDEX" val="c1a9bfdc32574113ba33c52e62c49fe5"/>
  <p:tag name="KSO_WM_UNIT_TEXT_FILL_FORE_SCHEMECOLOR_INDEX_BRIGHTNESS" val="0"/>
  <p:tag name="KSO_WM_UNIT_TEXT_FILL_FORE_SCHEMECOLOR_INDEX" val="5"/>
  <p:tag name="KSO_WM_UNIT_TEXT_FILL_TYPE" val="1"/>
</p:tagLst>
</file>

<file path=ppt/tags/tag812.xml><?xml version="1.0" encoding="utf-8"?>
<p:tagLst xmlns:p="http://schemas.openxmlformats.org/presentationml/2006/main">
  <p:tag name="KSO_WM_SLIDE_ID" val="custom20226887_7"/>
  <p:tag name="KSO_WM_TEMPLATE_SUBCATEGORY" val="21"/>
  <p:tag name="KSO_WM_TEMPLATE_MASTER_TYPE" val="1"/>
  <p:tag name="KSO_WM_TEMPLATE_COLOR_TYPE" val="1"/>
  <p:tag name="KSO_WM_SLIDE_TYPE" val="sectionTitle"/>
  <p:tag name="KSO_WM_SLIDE_SUBTYPE" val="pureTxt"/>
  <p:tag name="KSO_WM_SLIDE_ITEM_CNT" val="0"/>
  <p:tag name="KSO_WM_SLIDE_INDEX" val="7"/>
  <p:tag name="KSO_WM_TAG_VERSION" val="1.0"/>
  <p:tag name="KSO_WM_BEAUTIFY_FLAG" val="#wm#"/>
  <p:tag name="KSO_WM_TEMPLATE_CATEGORY" val="custom"/>
  <p:tag name="KSO_WM_TEMPLATE_INDEX" val="20226887"/>
  <p:tag name="KSO_WM_SLIDE_LAYOUT" val="a_e"/>
  <p:tag name="KSO_WM_SLIDE_LAYOUT_CNT" val="1_1"/>
  <p:tag name="KSO_WM_UNIT_SHOW_EDIT_AREA_INDICATION" val="1"/>
  <p:tag name="KSO_WM_TEMPLATE_THUMBS_INDEX" val="1、4、7、12、13、14、15、16、17、18、20、24、25、28、33、36、40、43、44"/>
  <p:tag name="KSO_WM_CHIP_INFOS" val="{&quot;type&quot;:0,&quot;layout_type&quot;:&quot;1_NF_RC_7&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扁平风&quot;,&quot;手绘风&quot;,&quot;立体风&quot;,&quot;炫酷&quot;,&quot;复古风&quot;,&quot;科技风&quot;,&quot;水彩风&quot;,&quot;ios风&quot;,&quot;快闪&quot;,&quot;波普风&quot;,&quot;孟菲斯&quot;,&quot;蒸汽波&quot;,&quot;MBE&quot;,&quot;剪纸风&quot;,&quot;酸性风&quot;,&quot;像素风&quot;,&quot;涂鸦风&quot;,&quot;实景&quot;]},&quot;slide_type&quot;:[&quot;title&quot;,&quot;sectionTitle&quot;,&quot;contents&quot;,&quot;endPage&quot;],&quot;useType&quot;:[&quot;ppt&quot;]}"/>
  <p:tag name="KSO_WM_CHIP_XID" val="6193191a18adb49c6c1f3d89"/>
  <p:tag name="KSO_WM_CHIP_FILLPROP" val="[[{&quot;text_align&quot;:&quot;rm&quot;,&quot;text_direction&quot;:&quot;horizontal&quot;,&quot;support_big_font&quot;:false,&quot;picture_toward&quot;:0,&quot;picture_dockside&quot;:[],&quot;fill_id&quot;:&quot;3887597eb2d4430e8f5e1a57689f7fd3&quot;,&quot;fill_align&quot;:&quot;rm&quot;,&quot;chip_types&quot;:[&quot;diagram&quot;,&quot;header&quot;]}],[{&quot;text_align&quot;:&quot;cm&quot;,&quot;text_direction&quot;:&quot;horizontal&quot;,&quot;support_big_font&quot;:false,&quot;picture_toward&quot;:0,&quot;picture_dockside&quot;:[],&quot;fill_id&quot;:&quot;3887597eb2d4430e8f5e1a57689f7fd3&quot;,&quot;fill_align&quot;:&quot;cm&quot;,&quot;chip_types&quot;:[&quot;header&quot;]}],[{&quot;text_align&quot;:&quot;lm&quot;,&quot;text_direction&quot;:&quot;horizontal&quot;,&quot;support_big_font&quot;:false,&quot;picture_toward&quot;:0,&quot;picture_dockside&quot;:[],&quot;fill_id&quot;:&quot;3887597eb2d4430e8f5e1a57689f7fd3&quot;,&quot;fill_align&quot;:&quot;lm&quot;,&quot;chip_types&quot;:[&quot;header&quot;]}],[{&quot;text_align&quot;:&quot;lm&quot;,&quot;text_direction&quot;:&quot;horizontal&quot;,&quot;support_big_font&quot;:false,&quot;picture_toward&quot;:0,&quot;picture_dockside&quot;:[],&quot;fill_id&quot;:&quot;3887597eb2d4430e8f5e1a57689f7fd3&quot;,&quot;fill_align&quot;:&quot;lt&quot;,&quot;chip_types&quot;:[&quot;header&quot;]}],[{&quot;text_align&quot;:&quot;lm&quot;,&quot;text_direction&quot;:&quot;horizontal&quot;,&quot;support_big_font&quot;:false,&quot;picture_toward&quot;:0,&quot;picture_dockside&quot;:[],&quot;fill_id&quot;:&quot;3887597eb2d4430e8f5e1a57689f7fd3&quot;,&quot;fill_align&quot;:&quot;lb&quot;,&quot;chip_types&quot;:[&quot;header&quot;]}],[{&quot;text_align&quot;:&quot;lm&quot;,&quot;text_direction&quot;:&quot;horizontal&quot;,&quot;support_big_font&quot;:false,&quot;picture_toward&quot;:0,&quot;picture_dockside&quot;:[],&quot;fill_id&quot;:&quot;3887597eb2d4430e8f5e1a57689f7fd3&quot;,&quot;fill_align&quot;:&quot;cm&quot;,&quot;chip_types&quot;:[&quot;header&quot;]}],[{&quot;text_align&quot;:&quot;cm&quot;,&quot;text_direction&quot;:&quot;horizontal&quot;,&quot;support_big_font&quot;:false,&quot;picture_toward&quot;:0,&quot;picture_dockside&quot;:[],&quot;fill_id&quot;:&quot;3887597eb2d4430e8f5e1a57689f7fd3&quot;,&quot;fill_align&quot;:&quot;lm&quot;,&quot;chip_types&quot;:[&quot;header&quot;]}],[{&quot;text_align&quot;:&quot;cm&quot;,&quot;text_direction&quot;:&quot;horizontal&quot;,&quot;support_big_font&quot;:false,&quot;picture_toward&quot;:0,&quot;picture_dockside&quot;:[],&quot;fill_id&quot;:&quot;3887597eb2d4430e8f5e1a57689f7fd3&quot;,&quot;fill_align&quot;:&quot;lt&quot;,&quot;chip_types&quot;:[&quot;header&quot;]}],[{&quot;text_align&quot;:&quot;cm&quot;,&quot;text_direction&quot;:&quot;horizontal&quot;,&quot;support_big_font&quot;:false,&quot;picture_toward&quot;:0,&quot;picture_dockside&quot;:[],&quot;fill_id&quot;:&quot;3887597eb2d4430e8f5e1a57689f7fd3&quot;,&quot;fill_align&quot;:&quot;lb&quot;,&quot;chip_types&quot;:[&quot;header&quot;]}],[{&quot;text_align&quot;:&quot;rm&quot;,&quot;text_direction&quot;:&quot;horizontal&quot;,&quot;support_big_font&quot;:false,&quot;picture_toward&quot;:0,&quot;picture_dockside&quot;:[],&quot;fill_id&quot;:&quot;3887597eb2d4430e8f5e1a57689f7fd3&quot;,&quot;fill_align&quot;:&quot;rb&quot;,&quot;chip_types&quot;:[&quot;header&quot;]}],[{&quot;text_align&quot;:&quot;rm&quot;,&quot;text_direction&quot;:&quot;horizontal&quot;,&quot;support_big_font&quot;:false,&quot;picture_toward&quot;:0,&quot;picture_dockside&quot;:[],&quot;fill_id&quot;:&quot;3887597eb2d4430e8f5e1a57689f7fd3&quot;,&quot;fill_align&quot;:&quot;rt&quot;,&quot;chip_types&quot;:[&quot;header&quot;]}]]"/>
  <p:tag name="KSO_WM_CHIP_DECFILLPROP" val="[]"/>
  <p:tag name="KSO_WM_CHIP_GROUPID" val="6193191a18adb49c6c1f3d8b"/>
  <p:tag name="KSO_WM_SLIDE_LAYOUT_INFO" val="{&quot;id&quot;:&quot;2022-08-31T15:26:46&quot;,&quot;margin&quot;:{&quot;bottom&quot;:5.773329734802246,&quot;left&quot;:9.616453170776367,&quot;right&quot;:1.1486663818359375,&quot;top&quot;:5.773322105407715},&quot;type&quot;:0}"/>
  <p:tag name="KSO_WM_SLIDE_BK_DARK_LIGHT" val="2"/>
  <p:tag name="KSO_WM_SLIDE_BACKGROUND_TYPE" val="general"/>
  <p:tag name="KSO_WM_SLIDE_SUPPORT_FEATURE_TYPE" val="0"/>
  <p:tag name="KSO_WM_CHIP_COLORING" val="1"/>
  <p:tag name="KSO_WM_TEMPLATE_ASSEMBLE_XID" val="630f0d28a35593066dfcb8b0"/>
  <p:tag name="KSO_WM_TEMPLATE_ASSEMBLE_GROUPID" val="62fee3efa35593066dad3b70"/>
</p:tagLst>
</file>

<file path=ppt/tags/tag813.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3272_1*a*1"/>
  <p:tag name="KSO_WM_TEMPLATE_CATEGORY" val="custom"/>
  <p:tag name="KSO_WM_TEMPLATE_INDEX" val="20233272"/>
  <p:tag name="KSO_WM_UNIT_LAYERLEVEL" val="1"/>
  <p:tag name="KSO_WM_TAG_VERSION" val="3.0"/>
  <p:tag name="KSO_WM_BEAUTIFY_FLAG" val="#wm#"/>
  <p:tag name="KSO_WM_UNIT_VALUE" val="30"/>
  <p:tag name="KSO_WM_DIAGRAM_GROUP_CODE" val="l1-1"/>
  <p:tag name="KSO_WM_UNIT_PRESET_TEXT" val="单击此处添加标题"/>
  <p:tag name="KSO_WM_UNIT_TEXT_TYPE" val="1"/>
  <p:tag name="KSO_WM_UNIT_TEXT_FILL_FORE_SCHEMECOLOR_INDEX" val="13"/>
  <p:tag name="KSO_WM_UNIT_TEXT_FILL_TYPE" val="1"/>
  <p:tag name="KSO_WM_UNIT_USESOURCEFORMAT_APPLY" val="1"/>
  <p:tag name="KSO_WM_SLIDE_BACKGROUND_TYPE" val="general"/>
  <p:tag name="KSO_WM_UNIT_TEXT_FILL_FORE_SCHEMECOLOR_INDEX_BRIGHTNESS" val="0"/>
</p:tagLst>
</file>

<file path=ppt/tags/tag8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33272_1*i*1"/>
  <p:tag name="KSO_WM_TEMPLATE_CATEGORY" val="custom"/>
  <p:tag name="KSO_WM_TEMPLATE_INDEX" val="20233272"/>
  <p:tag name="KSO_WM_UNIT_LAYERLEVEL" val="1"/>
  <p:tag name="KSO_WM_TAG_VERSION" val="3.0"/>
  <p:tag name="KSO_WM_BEAUTIFY_FLAG" val="#wm#"/>
  <p:tag name="KSO_WM_UNIT_LINE_FORE_SCHEMECOLOR_INDEX" val="5"/>
  <p:tag name="KSO_WM_UNIT_LINE_FILL_TYPE" val="2"/>
  <p:tag name="KSO_WM_UNIT_TEXT_FILL_FORE_SCHEMECOLOR_INDEX" val="2"/>
  <p:tag name="KSO_WM_UNIT_TEXT_FILL_TYPE" val="1"/>
  <p:tag name="KSO_WM_UNIT_USESOURCEFORMAT_APPLY" val="1"/>
</p:tagLst>
</file>

<file path=ppt/tags/tag8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custom20233272_1*i*2"/>
  <p:tag name="KSO_WM_TEMPLATE_CATEGORY" val="custom"/>
  <p:tag name="KSO_WM_TEMPLATE_INDEX" val="20233272"/>
  <p:tag name="KSO_WM_UNIT_LAYERLEVEL" val="1"/>
  <p:tag name="KSO_WM_TAG_VERSION" val="3.0"/>
  <p:tag name="KSO_WM_BEAUTIFY_FLAG" val="#wm#"/>
  <p:tag name="KSO_WM_UNIT_LINE_FORE_SCHEMECOLOR_INDEX" val="5"/>
  <p:tag name="KSO_WM_UNIT_LINE_FILL_TYPE" val="2"/>
  <p:tag name="KSO_WM_UNIT_TEXT_FILL_FORE_SCHEMECOLOR_INDEX" val="2"/>
  <p:tag name="KSO_WM_UNIT_TEXT_FILL_TYPE" val="1"/>
  <p:tag name="KSO_WM_UNIT_USESOURCEFORMAT_APPLY" val="1"/>
</p:tagLst>
</file>

<file path=ppt/tags/tag8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custom20233272_1*i*3"/>
  <p:tag name="KSO_WM_TEMPLATE_CATEGORY" val="custom"/>
  <p:tag name="KSO_WM_TEMPLATE_INDEX" val="20233272"/>
  <p:tag name="KSO_WM_UNIT_LAYERLEVEL" val="1"/>
  <p:tag name="KSO_WM_TAG_VERSION" val="3.0"/>
  <p:tag name="KSO_WM_BEAUTIFY_FLAG" val="#wm#"/>
  <p:tag name="KSO_WM_UNIT_LINE_FORE_SCHEMECOLOR_INDEX" val="5"/>
  <p:tag name="KSO_WM_UNIT_LINE_FILL_TYPE" val="2"/>
  <p:tag name="KSO_WM_UNIT_TEXT_FILL_FORE_SCHEMECOLOR_INDEX" val="2"/>
  <p:tag name="KSO_WM_UNIT_TEXT_FILL_TYPE" val="1"/>
  <p:tag name="KSO_WM_UNIT_USESOURCEFORMAT_APPLY" val="1"/>
</p:tagLst>
</file>

<file path=ppt/tags/tag8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4"/>
  <p:tag name="KSO_WM_UNIT_ID" val="custom20233272_1*i*4"/>
  <p:tag name="KSO_WM_TEMPLATE_CATEGORY" val="custom"/>
  <p:tag name="KSO_WM_TEMPLATE_INDEX" val="20233272"/>
  <p:tag name="KSO_WM_UNIT_LAYERLEVEL" val="1"/>
  <p:tag name="KSO_WM_TAG_VERSION" val="3.0"/>
  <p:tag name="KSO_WM_BEAUTIFY_FLAG" val="#wm#"/>
  <p:tag name="KSO_WM_DIAGRAM_COLOR_MATCH_VALUE" val="{}"/>
  <p:tag name="KSO_WM_UNIT_FILL_FORE_SCHEMECOLOR_INDEX" val="5"/>
  <p:tag name="KSO_WM_UNIT_USESOURCEFORMAT_APPLY" val="1"/>
</p:tagLst>
</file>

<file path=ppt/tags/tag8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5"/>
  <p:tag name="KSO_WM_UNIT_ID" val="custom20233272_1*i*5"/>
  <p:tag name="KSO_WM_TEMPLATE_CATEGORY" val="custom"/>
  <p:tag name="KSO_WM_TEMPLATE_INDEX" val="20233272"/>
  <p:tag name="KSO_WM_UNIT_LAYERLEVEL" val="1"/>
  <p:tag name="KSO_WM_TAG_VERSION" val="3.0"/>
  <p:tag name="KSO_WM_BEAUTIFY_FLAG" val="#wm#"/>
  <p:tag name="KSO_WM_DIAGRAM_COLOR_MATCH_VALUE" val="{}"/>
  <p:tag name="KSO_WM_UNIT_FILL_FORE_SCHEMECOLOR_INDEX" val="5"/>
  <p:tag name="KSO_WM_UNIT_USESOURCEFORMAT_APPLY" val="1"/>
</p:tagLst>
</file>

<file path=ppt/tags/tag8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6"/>
  <p:tag name="KSO_WM_UNIT_ID" val="custom20233272_1*i*6"/>
  <p:tag name="KSO_WM_TEMPLATE_CATEGORY" val="custom"/>
  <p:tag name="KSO_WM_TEMPLATE_INDEX" val="20233272"/>
  <p:tag name="KSO_WM_UNIT_LAYERLEVEL" val="1"/>
  <p:tag name="KSO_WM_TAG_VERSION" val="3.0"/>
  <p:tag name="KSO_WM_BEAUTIFY_FLAG" val="#wm#"/>
  <p:tag name="KSO_WM_DIAGRAM_COLOR_MATCH_VALUE" val="{}"/>
  <p:tag name="KSO_WM_UNIT_FILL_FORE_SCHEMECOLOR_INDEX" val="5"/>
  <p:tag name="KSO_WM_UNIT_USESOURCEFORMAT_APPLY" val="1"/>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82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5438_2*l_h_f*1_1_1"/>
  <p:tag name="KSO_WM_TEMPLATE_CATEGORY" val="diagram"/>
  <p:tag name="KSO_WM_TEMPLATE_INDEX" val="20235438"/>
  <p:tag name="KSO_WM_UNIT_LAYERLEVEL" val="1_1_1"/>
  <p:tag name="KSO_WM_TAG_VERSION" val="3.0"/>
  <p:tag name="KSO_WM_BEAUTIFY_FLAG" val="#wm#"/>
  <p:tag name="KSO_WM_DIAGRAM_VERSION" val="3"/>
  <p:tag name="KSO_WM_DIAGRAM_COLOR_TRICK" val="1"/>
  <p:tag name="KSO_WM_DIAGRAM_COLOR_TEXT_CAN_REMOVE" val="n"/>
  <p:tag name="KSO_WM_UNIT_TEXT_LAYER_COUNT" val="1"/>
  <p:tag name="KSO_WM_DIAGRAM_GROUP_CODE" val="l1-1"/>
  <p:tag name="KSO_WM_UNIT_PRESET_TEXT" val="单击此处输入你的正文，文字是您思想的提炼，为了最终演示发布的良好效果，请尽量言简意赅的阐述观点。根据需要可酌情增减文字，以便观者可以准确理解您所传达的信息。单击此处添加正文，文字是您思想的提炼，请言简意赅的阐述您的观点。文字是您思想的提炼，为了最终演示发布的良好效果，根据需要可酌情增减文字，以便观者可以准确理解您所传达的信息。"/>
  <p:tag name="KSO_WM_UNIT_TEXT_FILL_FORE_SCHEMECOLOR_INDEX" val="1"/>
  <p:tag name="KSO_WM_UNIT_TEXT_FILL_TYPE" val="1"/>
  <p:tag name="KSO_WM_UNIT_TEXT_TYPE" val="1"/>
  <p:tag name="KSO_WM_DIAGRAM_MAX_ITEMCNT" val="3"/>
  <p:tag name="KSO_WM_DIAGRAM_MIN_ITEMCNT" val="2"/>
  <p:tag name="KSO_WM_DIAGRAM_VIRTUALLY_FRAME" val="{&quot;height&quot;:359.3,&quot;left&quot;:55.399986962292225,&quot;top&quot;:97.04999999999998,&quot;width&quot;:473.350013037707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82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5438_2*l_h_a*1_1_1"/>
  <p:tag name="KSO_WM_TEMPLATE_CATEGORY" val="diagram"/>
  <p:tag name="KSO_WM_TEMPLATE_INDEX" val="20235438"/>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PRESET_TEXT" val="单击添加项标题内容"/>
  <p:tag name="KSO_WM_UNIT_TEXT_FILL_FORE_SCHEMECOLOR_INDEX" val="1"/>
  <p:tag name="KSO_WM_UNIT_TEXT_FILL_TYPE" val="1"/>
  <p:tag name="KSO_WM_UNIT_TEXT_TYPE" val="1"/>
  <p:tag name="KSO_WM_DIAGRAM_MAX_ITEMCNT" val="3"/>
  <p:tag name="KSO_WM_DIAGRAM_MIN_ITEMCNT" val="2"/>
  <p:tag name="KSO_WM_DIAGRAM_VIRTUALLY_FRAME" val="{&quot;height&quot;:359.3,&quot;left&quot;:55.399986962292225,&quot;top&quot;:97.04999999999998,&quot;width&quot;:473.350013037707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82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5438_2*l_h_f*1_2_1"/>
  <p:tag name="KSO_WM_TEMPLATE_CATEGORY" val="diagram"/>
  <p:tag name="KSO_WM_TEMPLATE_INDEX" val="20235438"/>
  <p:tag name="KSO_WM_UNIT_LAYERLEVEL" val="1_1_1"/>
  <p:tag name="KSO_WM_TAG_VERSION" val="3.0"/>
  <p:tag name="KSO_WM_BEAUTIFY_FLAG" val="#wm#"/>
  <p:tag name="KSO_WM_DIAGRAM_VERSION" val="3"/>
  <p:tag name="KSO_WM_DIAGRAM_COLOR_TRICK" val="1"/>
  <p:tag name="KSO_WM_DIAGRAM_COLOR_TEXT_CAN_REMOVE" val="n"/>
  <p:tag name="KSO_WM_UNIT_TEXT_LAYER_COUNT" val="1"/>
  <p:tag name="KSO_WM_DIAGRAM_GROUP_CODE" val="l1-1"/>
  <p:tag name="KSO_WM_UNIT_PRESET_TEXT" val="单击此处输入你的正文，文字是您思想的提炼，为了最终演示发布的良好效果，请尽量言简意赅的阐述观点。根据需要可酌情增减文字，以便观者可以准确理解您所传达的信息。单击此处添加正文，文字是您思想的提炼，请言简意赅的阐述您的观点。文字是您思想的提炼，为了最终演示发布的良好效果，请尽量言简意赅的阐述观点。根据需要可酌情增减文字，以便观者可以准确理解您所传达的信息。"/>
  <p:tag name="KSO_WM_UNIT_TEXT_FILL_FORE_SCHEMECOLOR_INDEX" val="1"/>
  <p:tag name="KSO_WM_UNIT_TEXT_FILL_TYPE" val="1"/>
  <p:tag name="KSO_WM_UNIT_TEXT_TYPE" val="1"/>
  <p:tag name="KSO_WM_DIAGRAM_MAX_ITEMCNT" val="3"/>
  <p:tag name="KSO_WM_DIAGRAM_MIN_ITEMCNT" val="2"/>
  <p:tag name="KSO_WM_DIAGRAM_VIRTUALLY_FRAME" val="{&quot;height&quot;:359.3,&quot;left&quot;:55.399986962292225,&quot;top&quot;:97.04999999999998,&quot;width&quot;:473.350013037707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82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5438_2*l_h_a*1_2_1"/>
  <p:tag name="KSO_WM_TEMPLATE_CATEGORY" val="diagram"/>
  <p:tag name="KSO_WM_TEMPLATE_INDEX" val="20235438"/>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PRESET_TEXT" val="单击添加项标题内容"/>
  <p:tag name="KSO_WM_UNIT_TEXT_FILL_FORE_SCHEMECOLOR_INDEX" val="1"/>
  <p:tag name="KSO_WM_UNIT_TEXT_FILL_TYPE" val="1"/>
  <p:tag name="KSO_WM_UNIT_TEXT_TYPE" val="1"/>
  <p:tag name="KSO_WM_DIAGRAM_MAX_ITEMCNT" val="3"/>
  <p:tag name="KSO_WM_DIAGRAM_MIN_ITEMCNT" val="2"/>
  <p:tag name="KSO_WM_DIAGRAM_VIRTUALLY_FRAME" val="{&quot;height&quot;:359.3,&quot;left&quot;:55.399986962292225,&quot;top&quot;:97.04999999999998,&quot;width&quot;:473.350013037707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82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5438_2*l_h_f*1_3_1"/>
  <p:tag name="KSO_WM_TEMPLATE_CATEGORY" val="diagram"/>
  <p:tag name="KSO_WM_TEMPLATE_INDEX" val="20235438"/>
  <p:tag name="KSO_WM_UNIT_LAYERLEVEL" val="1_1_1"/>
  <p:tag name="KSO_WM_TAG_VERSION" val="3.0"/>
  <p:tag name="KSO_WM_BEAUTIFY_FLAG" val="#wm#"/>
  <p:tag name="KSO_WM_DIAGRAM_VERSION" val="3"/>
  <p:tag name="KSO_WM_DIAGRAM_COLOR_TRICK" val="1"/>
  <p:tag name="KSO_WM_DIAGRAM_COLOR_TEXT_CAN_REMOVE" val="n"/>
  <p:tag name="KSO_WM_UNIT_TEXT_LAYER_COUNT" val="1"/>
  <p:tag name="KSO_WM_DIAGRAM_GROUP_CODE" val="l1-1"/>
  <p:tag name="KSO_WM_UNIT_PRESET_TEXT" val="单击此处输入你的正文，文字是您思想的提炼，为了最终演示发布的良好效果，请尽量言简意赅的阐述观点。根据需要可酌情增减文字，以便观者可以准确理解您所传达的信息。文字是您思想的提炼，请言简意赅的阐述您的观点。文字是您思想的提炼，为了最终演示发布的良好效果，请尽量言简意赅的阐述观点。根据需要可酌情增减文字，以便观者可以准确理解您所传达的信息。"/>
  <p:tag name="KSO_WM_UNIT_TEXT_FILL_FORE_SCHEMECOLOR_INDEX" val="1"/>
  <p:tag name="KSO_WM_UNIT_TEXT_FILL_TYPE" val="1"/>
  <p:tag name="KSO_WM_UNIT_TEXT_TYPE" val="1"/>
  <p:tag name="KSO_WM_DIAGRAM_MAX_ITEMCNT" val="3"/>
  <p:tag name="KSO_WM_DIAGRAM_MIN_ITEMCNT" val="2"/>
  <p:tag name="KSO_WM_DIAGRAM_VIRTUALLY_FRAME" val="{&quot;height&quot;:359.3,&quot;left&quot;:55.399986962292225,&quot;top&quot;:97.04999999999998,&quot;width&quot;:473.350013037707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82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5438_2*l_h_a*1_3_1"/>
  <p:tag name="KSO_WM_TEMPLATE_CATEGORY" val="diagram"/>
  <p:tag name="KSO_WM_TEMPLATE_INDEX" val="20235438"/>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PRESET_TEXT" val="单击添加项标题内容"/>
  <p:tag name="KSO_WM_UNIT_TEXT_FILL_FORE_SCHEMECOLOR_INDEX" val="1"/>
  <p:tag name="KSO_WM_UNIT_TEXT_FILL_TYPE" val="1"/>
  <p:tag name="KSO_WM_UNIT_TEXT_TYPE" val="1"/>
  <p:tag name="KSO_WM_DIAGRAM_MAX_ITEMCNT" val="3"/>
  <p:tag name="KSO_WM_DIAGRAM_MIN_ITEMCNT" val="2"/>
  <p:tag name="KSO_WM_DIAGRAM_VIRTUALLY_FRAME" val="{&quot;height&quot;:359.3,&quot;left&quot;:55.399986962292225,&quot;top&quot;:97.04999999999998,&quot;width&quot;:473.350013037707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826.xml><?xml version="1.0" encoding="utf-8"?>
<p:tagLst xmlns:p="http://schemas.openxmlformats.org/presentationml/2006/main">
  <p:tag name="KSO_WM_SLIDE_ID" val="custom20233272_1"/>
  <p:tag name="KSO_WM_TEMPLATE_SUBCATEGORY" val="0"/>
  <p:tag name="KSO_WM_TEMPLATE_MASTER_TYPE" val="0"/>
  <p:tag name="KSO_WM_TEMPLATE_COLOR_TYPE" val="0"/>
  <p:tag name="KSO_WM_SLIDE_ITEM_CNT" val="2"/>
  <p:tag name="KSO_WM_SLIDE_INDEX" val="1"/>
  <p:tag name="KSO_WM_TAG_VERSION" val="3.0"/>
  <p:tag name="KSO_WM_BEAUTIFY_FLAG" val="#wm#"/>
  <p:tag name="KSO_WM_TEMPLATE_CATEGORY" val="custom"/>
  <p:tag name="KSO_WM_TEMPLATE_INDEX" val="20233272"/>
  <p:tag name="KSO_WM_SLIDE_TYPE" val="text"/>
  <p:tag name="KSO_WM_SLIDE_SUBTYPE" val="picTxt"/>
  <p:tag name="KSO_WM_SLIDE_SIZE" val="408.189*333.15"/>
  <p:tag name="KSO_WM_SLIDE_POSITION" val="48.05*158.15"/>
  <p:tag name="KSO_WM_SLIDE_LAYOUT" val="a_l"/>
  <p:tag name="KSO_WM_SLIDE_LAYOUT_CNT" val="1_1"/>
  <p:tag name="KSO_WM_SPECIAL_SOURCE" val="bdnull"/>
  <p:tag name="KSO_WM_DIAGRAM_GROUP_CODE" val="l1-1"/>
  <p:tag name="KSO_WM_SLIDE_DIAGTYPE" val="l"/>
</p:tagLst>
</file>

<file path=ppt/tags/tag8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4"/>
  <p:tag name="KSO_WM_UNIT_ID" val="custom20231836_1*i*4"/>
  <p:tag name="KSO_WM_TEMPLATE_CATEGORY" val="custom"/>
  <p:tag name="KSO_WM_TEMPLATE_INDEX" val="20231836"/>
  <p:tag name="KSO_WM_UNIT_LAYERLEVEL" val="1"/>
  <p:tag name="KSO_WM_TAG_VERSION" val="3.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Lst>
</file>

<file path=ppt/tags/tag828.xml><?xml version="1.0" encoding="utf-8"?>
<p:tagLst xmlns:p="http://schemas.openxmlformats.org/presentationml/2006/main">
  <p:tag name="KSO_WM_UNIT_VALUE" val="1904*1428"/>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custom20231836_1*d*1"/>
  <p:tag name="KSO_WM_TEMPLATE_CATEGORY" val="custom"/>
  <p:tag name="KSO_WM_TEMPLATE_INDEX" val="20231836"/>
  <p:tag name="KSO_WM_UNIT_LAYERLEVEL" val="1"/>
  <p:tag name="KSO_WM_TAG_VERSION" val="3.0"/>
  <p:tag name="KSO_WM_BEAUTIFY_FLAG" val="#wm#"/>
  <p:tag name="KSO_WM_UNIT_LINE_FORE_SCHEMECOLOR_INDEX" val="13"/>
  <p:tag name="KSO_WM_UNIT_LINE_FILL_TYPE" val="2"/>
  <p:tag name="KSO_WM_UNIT_USESOURCEFORMAT_APPLY" val="1"/>
  <p:tag name="KSO_WM_UNIT_PICTURE_SUBTYPE" val="b"/>
  <p:tag name="MH_PIC_SOURCE_TYPE" val="generate_slide_ai*{&quot;ai_type&quot;:&quot;generate_single_page&quot;,&quot;id&quot;:&quot;{\&quot;id\&quot;:\&quot;VCG41N1361252763\&quot;,\&quot;product_name\&quot;:\&quot;\&quot;,\&quot;intention_code\&quot;:\&quot;\&quot;}&quot;}*gallery_gallery_ai_v2.1.6_ONLINE*b704dd55549299354bb9da73110b7af7-slide-0"/>
  <p:tag name="KSO_WM_UNIT_FILL_FORE_SCHEMECOLOR_INDEX" val="5"/>
  <p:tag name="KSO_WM_UNIT_FILL_TYPE" val="1"/>
</p:tagLst>
</file>

<file path=ppt/tags/tag8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31836_1*i*1"/>
  <p:tag name="KSO_WM_TEMPLATE_CATEGORY" val="custom"/>
  <p:tag name="KSO_WM_TEMPLATE_INDEX" val="20231836"/>
  <p:tag name="KSO_WM_UNIT_LAYERLEVEL" val="1"/>
  <p:tag name="KSO_WM_TAG_VERSION" val="3.0"/>
  <p:tag name="KSO_WM_BEAUTIFY_FLAG" val="#wm#"/>
  <p:tag name="KSO_WM_DIAGRAM_VERSION" val="3"/>
  <p:tag name="KSO_WM_DIAGRAM_COLOR_TRICK" val="1"/>
  <p:tag name="KSO_WM_DIAGRAM_COLOR_TEXT_CAN_REMOVE" val="n"/>
  <p:tag name="KSO_WM_UNIT_FILL_FORE_SCHEMECOLOR_INDEX" val="14"/>
  <p:tag name="KSO_WM_UNIT_FILL_TYPE" val="1"/>
  <p:tag name="KSO_WM_UNIT_TEXT_FILL_FORE_SCHEMECOLOR_INDEX" val="2"/>
  <p:tag name="KSO_WM_UNIT_TEXT_FILL_TYPE" val="1"/>
  <p:tag name="KSO_WM_UNIT_USESOURCEFORMAT_APPLY" val="1"/>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8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custom20231836_1*i*2"/>
  <p:tag name="KSO_WM_TEMPLATE_CATEGORY" val="custom"/>
  <p:tag name="KSO_WM_TEMPLATE_INDEX" val="20231836"/>
  <p:tag name="KSO_WM_UNIT_LAYERLEVEL" val="1"/>
  <p:tag name="KSO_WM_TAG_VERSION" val="3.0"/>
  <p:tag name="KSO_WM_BEAUTIFY_FLAG" val="#wm#"/>
  <p:tag name="KSO_WM_DIAGRAM_VERSION" val="3"/>
  <p:tag name="KSO_WM_DIAGRAM_COLOR_TRICK" val="1"/>
  <p:tag name="KSO_WM_DIAGRAM_COLOR_TEXT_CAN_REMOVE" val="n"/>
  <p:tag name="KSO_WM_UNIT_FILL_FORE_SCHEMECOLOR_INDEX" val="14"/>
  <p:tag name="KSO_WM_UNIT_FILL_TYPE" val="1"/>
  <p:tag name="KSO_WM_UNIT_TEXT_FILL_FORE_SCHEMECOLOR_INDEX" val="2"/>
  <p:tag name="KSO_WM_UNIT_TEXT_FILL_TYPE" val="1"/>
  <p:tag name="KSO_WM_UNIT_USESOURCEFORMAT_APPLY" val="1"/>
</p:tagLst>
</file>

<file path=ppt/tags/tag8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custom20231836_1*i*3"/>
  <p:tag name="KSO_WM_TEMPLATE_CATEGORY" val="custom"/>
  <p:tag name="KSO_WM_TEMPLATE_INDEX" val="20231836"/>
  <p:tag name="KSO_WM_UNIT_LAYERLEVEL" val="1"/>
  <p:tag name="KSO_WM_TAG_VERSION" val="3.0"/>
  <p:tag name="KSO_WM_BEAUTIFY_FLAG" val="#wm#"/>
  <p:tag name="KSO_WM_DIAGRAM_VERSION" val="3"/>
  <p:tag name="KSO_WM_DIAGRAM_COLOR_TRICK" val="1"/>
  <p:tag name="KSO_WM_DIAGRAM_COLOR_TEXT_CAN_REMOVE" val="n"/>
  <p:tag name="KSO_WM_UNIT_LINE_FORE_SCHEMECOLOR_INDEX" val="5"/>
  <p:tag name="KSO_WM_UNIT_LINE_FILL_TYPE" val="2"/>
  <p:tag name="KSO_WM_UNIT_TEXT_FILL_FORE_SCHEMECOLOR_INDEX" val="2"/>
  <p:tag name="KSO_WM_UNIT_TEXT_FILL_TYPE" val="1"/>
  <p:tag name="KSO_WM_UNIT_USESOURCEFORMAT_APPLY" val="1"/>
</p:tagLst>
</file>

<file path=ppt/tags/tag832.xml><?xml version="1.0" encoding="utf-8"?>
<p:tagLst xmlns:p="http://schemas.openxmlformats.org/presentationml/2006/main">
  <p:tag name="KSO_WM_UNIT_ISCONTENTSTITLE" val="0"/>
  <p:tag name="KSO_WM_UNIT_ISNUMDGMTITLE" val="0"/>
  <p:tag name="KSO_WM_UNIT_NOCLEAR" val="0"/>
  <p:tag name="KSO_WM_UNIT_VALUE" val="29"/>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TEMPLATE_CATEGORY" val="custom"/>
  <p:tag name="KSO_WM_UNIT_LAYERLEVEL" val="1"/>
  <p:tag name="KSO_WM_TAG_VERSION" val="3.0"/>
  <p:tag name="KSO_WM_BEAUTIFY_FLAG" val="#wm#"/>
  <p:tag name="KSO_WM_TEMPLATE_INDEX" val="20231836"/>
  <p:tag name="KSO_WM_UNIT_ID" val="custom20231836_1*a*1"/>
  <p:tag name="KSO_WM_UNIT_TEXT_TYPE" val="1"/>
  <p:tag name="KSO_WM_UNIT_PRESET_TEXT" val="单击此处添加标题"/>
  <p:tag name="KSO_WM_UNIT_TEXT_FILL_FORE_SCHEMECOLOR_INDEX" val="13"/>
  <p:tag name="KSO_WM_UNIT_TEXT_FILL_TYPE" val="1"/>
  <p:tag name="KSO_WM_UNIT_USESOURCEFORMAT_APPLY" val="1"/>
  <p:tag name="KSO_WM_SLIDE_BACKGROUND_TYPE" val="general"/>
  <p:tag name="KSO_WM_UNIT_TEXT_FILL_FORE_SCHEMECOLOR_INDEX_BRIGHTNESS" val="0"/>
</p:tagLst>
</file>

<file path=ppt/tags/tag8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i"/>
  <p:tag name="KSO_WM_UNIT_INDEX" val="1_1"/>
  <p:tag name="KSO_WM_UNIT_ID" val="diagram40492659_3*l_i*1_1"/>
  <p:tag name="KSO_WM_TEMPLATE_CATEGORY" val="diagram"/>
  <p:tag name="KSO_WM_TEMPLATE_INDEX" val="40492659"/>
  <p:tag name="KSO_WM_UNIT_LAYERLEVEL" val="1_1"/>
  <p:tag name="KSO_WM_TAG_VERSION" val="3.0"/>
  <p:tag name="KSO_WM_BEAUTIFY_FLAG" val="#wm#"/>
  <p:tag name="KSO_WM_DIAGRAM_GROUP_CODE" val="l1-1"/>
  <p:tag name="KSO_WM_DIAGRAM_VERSION" val="3"/>
  <p:tag name="KSO_WM_DIAGRAM_COLOR_TRICK" val="1"/>
  <p:tag name="KSO_WM_DIAGRAM_COLOR_TEXT_CAN_REMOVE" val="n"/>
  <p:tag name="KSO_WM_UNIT_LINE_FORE_SCHEMECOLOR_INDEX" val="-2"/>
  <p:tag name="KSO_WM_DIAGRAM_MAX_ITEMCNT" val="4"/>
  <p:tag name="KSO_WM_DIAGRAM_MIN_ITEMCNT" val="2"/>
  <p:tag name="KSO_WM_DIAGRAM_VIRTUALLY_FRAME" val="{&quot;height&quot;:293.53613428311075,&quot;left&quot;:417.15,&quot;top&quot;:140.10000744917267,&quot;width&quot;:493.04488188976376}"/>
  <p:tag name="KSO_WM_DIAGRAM_COLOR_MATCH_VALUE" val="{&quot;shape&quot;:{&quot;fill&quot;:{&quot;solid&quot;:{&quot;brightness&quot;:0,&quot;colorType&quot;:2,&quot;rgb&quot;:&quot;#ffffff&quot;,&quot;transparency&quot;: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1"/>
</p:tagLst>
</file>

<file path=ppt/tags/tag8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659_3*l_h_i*1_2_1"/>
  <p:tag name="KSO_WM_TEMPLATE_CATEGORY" val="diagram"/>
  <p:tag name="KSO_WM_TEMPLATE_INDEX" val="40492659"/>
  <p:tag name="KSO_WM_UNIT_LAYERLEVEL" val="1_1_1"/>
  <p:tag name="KSO_WM_TAG_VERSION" val="3.0"/>
  <p:tag name="KSO_WM_BEAUTIFY_FLAG" val="#wm#"/>
  <p:tag name="KSO_WM_DIAGRAM_GROUP_CODE" val="l1-1"/>
  <p:tag name="KSO_WM_UNIT_TYPE" val="l_h_i"/>
  <p:tag name="KSO_WM_UNIT_INDEX" val="1_2_1"/>
  <p:tag name="KSO_WM_DIAGRAM_VERSION" val="3"/>
  <p:tag name="KSO_WM_DIAGRAM_COLOR_TRICK" val="1"/>
  <p:tag name="KSO_WM_DIAGRAM_COLOR_TEXT_CAN_REMOVE" val="n"/>
  <p:tag name="KSO_WM_UNIT_LINE_FORE_SCHEMECOLOR_INDEX" val="6"/>
  <p:tag name="KSO_WM_DIAGRAM_MAX_ITEMCNT" val="4"/>
  <p:tag name="KSO_WM_DIAGRAM_MIN_ITEMCNT" val="2"/>
  <p:tag name="KSO_WM_DIAGRAM_VIRTUALLY_FRAME" val="{&quot;height&quot;:293.53613428311075,&quot;left&quot;:417.15,&quot;top&quot;:140.10000744917267,&quot;width&quot;:493.04488188976376}"/>
  <p:tag name="KSO_WM_DIAGRAM_COLOR_MATCH_VALUE" val="{&quot;shape&quot;:{&quot;fill&quot;:{&quot;type&quot;:0},&quot;glow&quot;:{&quot;colorType&quot;:0},&quot;line&quot;:{&quot;solidLine&quot;:{&quot;brightness&quot;:0,&quot;colorType&quot;:1,&quot;foreColorIndex&quot;:5,&quot;transparency&quot;:0.25},&quot;type&quot;:1},&quot;shadow&quot;:{&quot;colorType&quot;:0},&quot;threeD&quot;:{&quot;curvedSurface&quot;:{&quot;brightness&quot;:0,&quot;colorType&quot;:2,&quot;rgb&quot;:&quot;#000000&quot;},&quot;depth&quot;:{&quot;colorType&quot;:0}}},&quot;text&quot;:{&quot;fill&quot;:{},&quot;glow&quot;:{},&quot;line&quot;:{},&quot;shadow&quot;:{},&quot;threeD&quot;:{}}}"/>
  <p:tag name="KSO_WM_UNIT_LINE_FILL_TYPE" val="2"/>
  <p:tag name="KSO_WM_UNIT_USESOURCEFORMAT_APPLY" val="1"/>
</p:tagLst>
</file>

<file path=ppt/tags/tag8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659_3*l_h_f*1_1_1"/>
  <p:tag name="KSO_WM_TEMPLATE_CATEGORY" val="diagram"/>
  <p:tag name="KSO_WM_TEMPLATE_INDEX" val="40492659"/>
  <p:tag name="KSO_WM_UNIT_LAYERLEVEL" val="1_1_1"/>
  <p:tag name="KSO_WM_TAG_VERSION" val="3.0"/>
  <p:tag name="KSO_WM_BEAUTIFY_FLAG" val="#wm#"/>
  <p:tag name="KSO_WM_UNIT_SUBTYPE" val="a"/>
  <p:tag name="KSO_WM_UNIT_TEXT_LAYER_COUNT" val="1"/>
  <p:tag name="KSO_WM_UNIT_PRESET_TEXT_INDEX" val="-1"/>
  <p:tag name="KSO_WM_UNIT_PRESET_TEXT_LEN" val="0"/>
  <p:tag name="KSO_WM_UNIT_NOCLEAR" val="0"/>
  <p:tag name="KSO_WM_DIAGRAM_GROUP_CODE" val="l1-1"/>
  <p:tag name="KSO_WM_UNIT_TYPE" val="l_h_f"/>
  <p:tag name="KSO_WM_UNIT_INDEX" val="1_1_1"/>
  <p:tag name="KSO_WM_DIAGRAM_VERSION" val="3"/>
  <p:tag name="KSO_WM_DIAGRAM_COLOR_TRICK" val="1"/>
  <p:tag name="KSO_WM_DIAGRAM_COLOR_TEXT_CAN_REMOVE" val="n"/>
  <p:tag name="KSO_WM_UNIT_PRESET_TEXT" val="单击添加正文，文字是您思想的提炼，为了最终演示发布的良好效果。根据需要可酌情增减文字，以便观者准确理解您所传达的信息。"/>
  <p:tag name="KSO_WM_UNIT_LINE_FORE_SCHEMECOLOR_INDEX" val="-2"/>
  <p:tag name="KSO_WM_UNIT_TEXT_FILL_FORE_SCHEMECOLOR_INDEX" val="1"/>
  <p:tag name="KSO_WM_UNIT_TEXT_FILL_TYPE" val="1"/>
  <p:tag name="KSO_WM_UNIT_TEXT_TYPE" val="1"/>
  <p:tag name="KSO_WM_DIAGRAM_MAX_ITEMCNT" val="4"/>
  <p:tag name="KSO_WM_DIAGRAM_MIN_ITEMCNT" val="2"/>
  <p:tag name="KSO_WM_DIAGRAM_VIRTUALLY_FRAME" val="{&quot;height&quot;:293.53613428311075,&quot;left&quot;:417.15,&quot;top&quot;:140.10000744917267,&quot;width&quot;:493.0448818897637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8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659_3*l_h_a*1_1_1"/>
  <p:tag name="KSO_WM_TEMPLATE_CATEGORY" val="diagram"/>
  <p:tag name="KSO_WM_TEMPLATE_INDEX" val="40492659"/>
  <p:tag name="KSO_WM_UNIT_LAYERLEVEL" val="1_1_1"/>
  <p:tag name="KSO_WM_TAG_VERSION" val="3.0"/>
  <p:tag name="KSO_WM_BEAUTIFY_FLAG" val="#wm#"/>
  <p:tag name="KSO_WM_UNIT_ISCONTENTSTITLE" val="0"/>
  <p:tag name="KSO_WM_UNIT_ISNUMDGMTITLE" val="0"/>
  <p:tag name="KSO_WM_UNIT_PRESET_TEXT_INDEX" val="-1"/>
  <p:tag name="KSO_WM_UNIT_PRESET_TEXT_LEN" val="0"/>
  <p:tag name="KSO_WM_UNIT_NOCLEAR" val="0"/>
  <p:tag name="KSO_WM_DIAGRAM_GROUP_CODE" val="l1-1"/>
  <p:tag name="KSO_WM_UNIT_TYPE" val="l_h_a"/>
  <p:tag name="KSO_WM_UNIT_INDEX" val="1_1_1"/>
  <p:tag name="KSO_WM_DIAGRAM_VERSION" val="3"/>
  <p:tag name="KSO_WM_DIAGRAM_COLOR_TRICK" val="1"/>
  <p:tag name="KSO_WM_DIAGRAM_COLOR_TEXT_CAN_REMOVE" val="n"/>
  <p:tag name="KSO_WM_UNIT_VALUE" val="32"/>
  <p:tag name="KSO_WM_UNIT_PRESET_TEXT" val="单击此处添加标题"/>
  <p:tag name="KSO_WM_UNIT_LINE_FORE_SCHEMECOLOR_INDEX" val="-2"/>
  <p:tag name="KSO_WM_UNIT_TEXT_FILL_FORE_SCHEMECOLOR_INDEX" val="1"/>
  <p:tag name="KSO_WM_UNIT_TEXT_FILL_TYPE" val="1"/>
  <p:tag name="KSO_WM_UNIT_TEXT_TYPE" val="1"/>
  <p:tag name="KSO_WM_DIAGRAM_MAX_ITEMCNT" val="4"/>
  <p:tag name="KSO_WM_DIAGRAM_MIN_ITEMCNT" val="2"/>
  <p:tag name="KSO_WM_DIAGRAM_VIRTUALLY_FRAME" val="{&quot;height&quot;:293.53613428311075,&quot;left&quot;:417.15,&quot;top&quot;:140.10000744917267,&quot;width&quot;:493.0448818897637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8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659_3*l_h_f*1_2_1"/>
  <p:tag name="KSO_WM_TEMPLATE_CATEGORY" val="diagram"/>
  <p:tag name="KSO_WM_TEMPLATE_INDEX" val="40492659"/>
  <p:tag name="KSO_WM_UNIT_LAYERLEVEL" val="1_1_1"/>
  <p:tag name="KSO_WM_TAG_VERSION" val="3.0"/>
  <p:tag name="KSO_WM_BEAUTIFY_FLAG" val="#wm#"/>
  <p:tag name="KSO_WM_UNIT_SUBTYPE" val="a"/>
  <p:tag name="KSO_WM_UNIT_TEXT_LAYER_COUNT" val="1"/>
  <p:tag name="KSO_WM_UNIT_PRESET_TEXT_INDEX" val="-1"/>
  <p:tag name="KSO_WM_UNIT_PRESET_TEXT_LEN" val="0"/>
  <p:tag name="KSO_WM_UNIT_NOCLEAR" val="0"/>
  <p:tag name="KSO_WM_DIAGRAM_GROUP_CODE" val="l1-1"/>
  <p:tag name="KSO_WM_UNIT_TYPE" val="l_h_f"/>
  <p:tag name="KSO_WM_UNIT_INDEX" val="1_2_1"/>
  <p:tag name="KSO_WM_DIAGRAM_VERSION" val="3"/>
  <p:tag name="KSO_WM_DIAGRAM_COLOR_TRICK" val="1"/>
  <p:tag name="KSO_WM_DIAGRAM_COLOR_TEXT_CAN_REMOVE" val="n"/>
  <p:tag name="KSO_WM_UNIT_VALUE" val="80"/>
  <p:tag name="KSO_WM_UNIT_PRESET_TEXT" val="单击此处添加正文，文字是您思想的提炼，为了最终演示发布的良好效果。根据需要可酌情增减文字，以便观者准确理解您所传达的信息。"/>
  <p:tag name="KSO_WM_UNIT_LINE_FORE_SCHEMECOLOR_INDEX" val="-2"/>
  <p:tag name="KSO_WM_UNIT_TEXT_FILL_FORE_SCHEMECOLOR_INDEX" val="1"/>
  <p:tag name="KSO_WM_UNIT_TEXT_FILL_TYPE" val="1"/>
  <p:tag name="KSO_WM_UNIT_TEXT_TYPE" val="1"/>
  <p:tag name="KSO_WM_DIAGRAM_MAX_ITEMCNT" val="4"/>
  <p:tag name="KSO_WM_DIAGRAM_MIN_ITEMCNT" val="2"/>
  <p:tag name="KSO_WM_DIAGRAM_VIRTUALLY_FRAME" val="{&quot;height&quot;:293.53613428311075,&quot;left&quot;:417.15,&quot;top&quot;:140.10000744917267,&quot;width&quot;:493.0448818897637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8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659_3*l_h_a*1_2_1"/>
  <p:tag name="KSO_WM_TEMPLATE_CATEGORY" val="diagram"/>
  <p:tag name="KSO_WM_TEMPLATE_INDEX" val="40492659"/>
  <p:tag name="KSO_WM_UNIT_LAYERLEVEL" val="1_1_1"/>
  <p:tag name="KSO_WM_TAG_VERSION" val="3.0"/>
  <p:tag name="KSO_WM_BEAUTIFY_FLAG" val="#wm#"/>
  <p:tag name="KSO_WM_UNIT_ISCONTENTSTITLE" val="0"/>
  <p:tag name="KSO_WM_UNIT_ISNUMDGMTITLE" val="0"/>
  <p:tag name="KSO_WM_UNIT_PRESET_TEXT_INDEX" val="-1"/>
  <p:tag name="KSO_WM_UNIT_PRESET_TEXT_LEN" val="0"/>
  <p:tag name="KSO_WM_UNIT_NOCLEAR" val="0"/>
  <p:tag name="KSO_WM_DIAGRAM_GROUP_CODE" val="l1-1"/>
  <p:tag name="KSO_WM_UNIT_TYPE" val="l_h_a"/>
  <p:tag name="KSO_WM_UNIT_INDEX" val="1_2_1"/>
  <p:tag name="KSO_WM_DIAGRAM_VERSION" val="3"/>
  <p:tag name="KSO_WM_DIAGRAM_COLOR_TRICK" val="1"/>
  <p:tag name="KSO_WM_DIAGRAM_COLOR_TEXT_CAN_REMOVE" val="n"/>
  <p:tag name="KSO_WM_UNIT_PRESET_TEXT" val="单击此处添加标题"/>
  <p:tag name="KSO_WM_UNIT_LINE_FORE_SCHEMECOLOR_INDEX" val="-2"/>
  <p:tag name="KSO_WM_UNIT_TEXT_FILL_FORE_SCHEMECOLOR_INDEX" val="1"/>
  <p:tag name="KSO_WM_UNIT_TEXT_FILL_TYPE" val="1"/>
  <p:tag name="KSO_WM_UNIT_TEXT_TYPE" val="1"/>
  <p:tag name="KSO_WM_DIAGRAM_MAX_ITEMCNT" val="4"/>
  <p:tag name="KSO_WM_DIAGRAM_MIN_ITEMCNT" val="2"/>
  <p:tag name="KSO_WM_DIAGRAM_VIRTUALLY_FRAME" val="{&quot;height&quot;:293.53613428311075,&quot;left&quot;:417.15,&quot;top&quot;:140.10000744917267,&quot;width&quot;:493.0448818897637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8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659_3*l_h_i*1_3_1"/>
  <p:tag name="KSO_WM_TEMPLATE_CATEGORY" val="diagram"/>
  <p:tag name="KSO_WM_TEMPLATE_INDEX" val="40492659"/>
  <p:tag name="KSO_WM_UNIT_LAYERLEVEL" val="1_1_1"/>
  <p:tag name="KSO_WM_TAG_VERSION" val="3.0"/>
  <p:tag name="KSO_WM_BEAUTIFY_FLAG" val="#wm#"/>
  <p:tag name="KSO_WM_DIAGRAM_GROUP_CODE" val="l1-1"/>
  <p:tag name="KSO_WM_UNIT_TYPE" val="l_h_i"/>
  <p:tag name="KSO_WM_UNIT_INDEX" val="1_3_1"/>
  <p:tag name="KSO_WM_DIAGRAM_VERSION" val="3"/>
  <p:tag name="KSO_WM_DIAGRAM_COLOR_TRICK" val="1"/>
  <p:tag name="KSO_WM_DIAGRAM_COLOR_TEXT_CAN_REMOVE" val="n"/>
  <p:tag name="KSO_WM_UNIT_LINE_FORE_SCHEMECOLOR_INDEX" val="7"/>
  <p:tag name="KSO_WM_DIAGRAM_MAX_ITEMCNT" val="4"/>
  <p:tag name="KSO_WM_DIAGRAM_MIN_ITEMCNT" val="2"/>
  <p:tag name="KSO_WM_DIAGRAM_VIRTUALLY_FRAME" val="{&quot;height&quot;:293.53613428311075,&quot;left&quot;:417.15,&quot;top&quot;:140.10000744917267,&quot;width&quot;:493.04488188976376}"/>
  <p:tag name="KSO_WM_DIAGRAM_COLOR_MATCH_VALUE" val="{&quot;shape&quot;:{&quot;fill&quot;:{&quot;type&quot;:0},&quot;glow&quot;:{&quot;colorType&quot;:0},&quot;line&quot;:{&quot;solidLine&quot;:{&quot;brightness&quot;:0,&quot;colorType&quot;:1,&quot;foreColorIndex&quot;:5,&quot;transparency&quot;:0.25},&quot;type&quot;:1},&quot;shadow&quot;:{&quot;colorType&quot;:0},&quot;threeD&quot;:{&quot;curvedSurface&quot;:{&quot;brightness&quot;:0,&quot;colorType&quot;:2,&quot;rgb&quot;:&quot;#000000&quot;},&quot;depth&quot;:{&quot;colorType&quot;:0}}},&quot;text&quot;:{&quot;fill&quot;:{},&quot;glow&quot;:{},&quot;line&quot;:{},&quot;shadow&quot;:{},&quot;threeD&quot;:{}}}"/>
  <p:tag name="KSO_WM_UNIT_LINE_FILL_TYPE" val="2"/>
  <p:tag name="KSO_WM_UNIT_USESOURCEFORMAT_APPLY" val="1"/>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8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659_3*l_h_f*1_3_1"/>
  <p:tag name="KSO_WM_TEMPLATE_CATEGORY" val="diagram"/>
  <p:tag name="KSO_WM_TEMPLATE_INDEX" val="40492659"/>
  <p:tag name="KSO_WM_UNIT_LAYERLEVEL" val="1_1_1"/>
  <p:tag name="KSO_WM_TAG_VERSION" val="3.0"/>
  <p:tag name="KSO_WM_BEAUTIFY_FLAG" val="#wm#"/>
  <p:tag name="KSO_WM_UNIT_SUBTYPE" val="a"/>
  <p:tag name="KSO_WM_UNIT_TEXT_LAYER_COUNT" val="1"/>
  <p:tag name="KSO_WM_UNIT_PRESET_TEXT_INDEX" val="-1"/>
  <p:tag name="KSO_WM_UNIT_PRESET_TEXT_LEN" val="0"/>
  <p:tag name="KSO_WM_UNIT_NOCLEAR" val="0"/>
  <p:tag name="KSO_WM_DIAGRAM_GROUP_CODE" val="l1-1"/>
  <p:tag name="KSO_WM_UNIT_TYPE" val="l_h_f"/>
  <p:tag name="KSO_WM_UNIT_INDEX" val="1_3_1"/>
  <p:tag name="KSO_WM_DIAGRAM_VERSION" val="3"/>
  <p:tag name="KSO_WM_DIAGRAM_COLOR_TRICK" val="1"/>
  <p:tag name="KSO_WM_DIAGRAM_COLOR_TEXT_CAN_REMOVE" val="n"/>
  <p:tag name="KSO_WM_UNIT_VALUE" val="80"/>
  <p:tag name="KSO_WM_UNIT_PRESET_TEXT" val="单击添加正文，文字是您思想的提炼，为了最终演示发布的良好效果。根据需要可酌情增减文字，以便观者准确理解您所传达的信息。"/>
  <p:tag name="KSO_WM_UNIT_LINE_FORE_SCHEMECOLOR_INDEX" val="-2"/>
  <p:tag name="KSO_WM_UNIT_TEXT_FILL_FORE_SCHEMECOLOR_INDEX" val="1"/>
  <p:tag name="KSO_WM_UNIT_TEXT_FILL_TYPE" val="1"/>
  <p:tag name="KSO_WM_UNIT_TEXT_TYPE" val="1"/>
  <p:tag name="KSO_WM_DIAGRAM_MAX_ITEMCNT" val="4"/>
  <p:tag name="KSO_WM_DIAGRAM_MIN_ITEMCNT" val="2"/>
  <p:tag name="KSO_WM_DIAGRAM_VIRTUALLY_FRAME" val="{&quot;height&quot;:293.53613428311075,&quot;left&quot;:417.15,&quot;top&quot;:140.10000744917267,&quot;width&quot;:493.0448818897637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8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659_3*l_h_a*1_3_1"/>
  <p:tag name="KSO_WM_TEMPLATE_CATEGORY" val="diagram"/>
  <p:tag name="KSO_WM_TEMPLATE_INDEX" val="40492659"/>
  <p:tag name="KSO_WM_UNIT_LAYERLEVEL" val="1_1_1"/>
  <p:tag name="KSO_WM_TAG_VERSION" val="3.0"/>
  <p:tag name="KSO_WM_BEAUTIFY_FLAG" val="#wm#"/>
  <p:tag name="KSO_WM_UNIT_ISCONTENTSTITLE" val="0"/>
  <p:tag name="KSO_WM_UNIT_ISNUMDGMTITLE" val="0"/>
  <p:tag name="KSO_WM_UNIT_PRESET_TEXT_INDEX" val="-1"/>
  <p:tag name="KSO_WM_UNIT_PRESET_TEXT_LEN" val="0"/>
  <p:tag name="KSO_WM_UNIT_NOCLEAR" val="0"/>
  <p:tag name="KSO_WM_DIAGRAM_GROUP_CODE" val="l1-1"/>
  <p:tag name="KSO_WM_UNIT_TYPE" val="l_h_a"/>
  <p:tag name="KSO_WM_UNIT_INDEX" val="1_3_1"/>
  <p:tag name="KSO_WM_DIAGRAM_VERSION" val="3"/>
  <p:tag name="KSO_WM_DIAGRAM_COLOR_TRICK" val="1"/>
  <p:tag name="KSO_WM_DIAGRAM_COLOR_TEXT_CAN_REMOVE" val="n"/>
  <p:tag name="KSO_WM_UNIT_PRESET_TEXT" val="单击此处添加标题"/>
  <p:tag name="KSO_WM_UNIT_LINE_FORE_SCHEMECOLOR_INDEX" val="-2"/>
  <p:tag name="KSO_WM_UNIT_TEXT_FILL_FORE_SCHEMECOLOR_INDEX" val="1"/>
  <p:tag name="KSO_WM_UNIT_TEXT_FILL_TYPE" val="1"/>
  <p:tag name="KSO_WM_UNIT_TEXT_TYPE" val="1"/>
  <p:tag name="KSO_WM_DIAGRAM_MAX_ITEMCNT" val="4"/>
  <p:tag name="KSO_WM_DIAGRAM_MIN_ITEMCNT" val="2"/>
  <p:tag name="KSO_WM_DIAGRAM_VIRTUALLY_FRAME" val="{&quot;height&quot;:293.53613428311075,&quot;left&quot;:417.15,&quot;top&quot;:140.10000744917267,&quot;width&quot;:493.0448818897637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8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659_3*l_h_i*1_4_1"/>
  <p:tag name="KSO_WM_TEMPLATE_CATEGORY" val="diagram"/>
  <p:tag name="KSO_WM_TEMPLATE_INDEX" val="40492659"/>
  <p:tag name="KSO_WM_UNIT_LAYERLEVEL" val="1_1_1"/>
  <p:tag name="KSO_WM_TAG_VERSION" val="3.0"/>
  <p:tag name="KSO_WM_BEAUTIFY_FLAG" val="#wm#"/>
  <p:tag name="KSO_WM_DIAGRAM_GROUP_CODE" val="l1-1"/>
  <p:tag name="KSO_WM_UNIT_TYPE" val="l_h_i"/>
  <p:tag name="KSO_WM_UNIT_INDEX" val="1_4_1"/>
  <p:tag name="KSO_WM_DIAGRAM_VERSION" val="3"/>
  <p:tag name="KSO_WM_DIAGRAM_COLOR_TRICK" val="1"/>
  <p:tag name="KSO_WM_DIAGRAM_COLOR_TEXT_CAN_REMOVE" val="n"/>
  <p:tag name="KSO_WM_UNIT_LINE_FORE_SCHEMECOLOR_INDEX" val="8"/>
  <p:tag name="KSO_WM_DIAGRAM_MAX_ITEMCNT" val="4"/>
  <p:tag name="KSO_WM_DIAGRAM_MIN_ITEMCNT" val="2"/>
  <p:tag name="KSO_WM_DIAGRAM_VIRTUALLY_FRAME" val="{&quot;height&quot;:293.53613428311075,&quot;left&quot;:417.15,&quot;top&quot;:140.10000744917267,&quot;width&quot;:493.04488188976376}"/>
  <p:tag name="KSO_WM_DIAGRAM_COLOR_MATCH_VALUE" val="{&quot;shape&quot;:{&quot;fill&quot;:{&quot;type&quot;:0},&quot;glow&quot;:{&quot;colorType&quot;:0},&quot;line&quot;:{&quot;solidLine&quot;:{&quot;brightness&quot;:0,&quot;colorType&quot;:1,&quot;foreColorIndex&quot;:5,&quot;transparency&quot;:0.25},&quot;type&quot;:1},&quot;shadow&quot;:{&quot;colorType&quot;:0},&quot;threeD&quot;:{&quot;curvedSurface&quot;:{&quot;brightness&quot;:0,&quot;colorType&quot;:2,&quot;rgb&quot;:&quot;#000000&quot;},&quot;depth&quot;:{&quot;colorType&quot;:0}}},&quot;text&quot;:{&quot;fill&quot;:{},&quot;glow&quot;:{},&quot;line&quot;:{},&quot;shadow&quot;:{},&quot;threeD&quot;:{}}}"/>
  <p:tag name="KSO_WM_UNIT_LINE_FILL_TYPE" val="2"/>
  <p:tag name="KSO_WM_UNIT_USESOURCEFORMAT_APPLY" val="1"/>
</p:tagLst>
</file>

<file path=ppt/tags/tag8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659_3*l_h_f*1_4_1"/>
  <p:tag name="KSO_WM_TEMPLATE_CATEGORY" val="diagram"/>
  <p:tag name="KSO_WM_TEMPLATE_INDEX" val="40492659"/>
  <p:tag name="KSO_WM_UNIT_LAYERLEVEL" val="1_1_1"/>
  <p:tag name="KSO_WM_TAG_VERSION" val="3.0"/>
  <p:tag name="KSO_WM_BEAUTIFY_FLAG" val="#wm#"/>
  <p:tag name="KSO_WM_UNIT_SUBTYPE" val="a"/>
  <p:tag name="KSO_WM_UNIT_TEXT_LAYER_COUNT" val="1"/>
  <p:tag name="KSO_WM_UNIT_PRESET_TEXT_INDEX" val="-1"/>
  <p:tag name="KSO_WM_UNIT_PRESET_TEXT_LEN" val="0"/>
  <p:tag name="KSO_WM_UNIT_NOCLEAR" val="0"/>
  <p:tag name="KSO_WM_DIAGRAM_GROUP_CODE" val="l1-1"/>
  <p:tag name="KSO_WM_UNIT_TYPE" val="l_h_f"/>
  <p:tag name="KSO_WM_UNIT_INDEX" val="1_4_1"/>
  <p:tag name="KSO_WM_DIAGRAM_VERSION" val="3"/>
  <p:tag name="KSO_WM_DIAGRAM_COLOR_TRICK" val="1"/>
  <p:tag name="KSO_WM_DIAGRAM_COLOR_TEXT_CAN_REMOVE" val="n"/>
  <p:tag name="KSO_WM_UNIT_VALUE" val="80"/>
  <p:tag name="KSO_WM_UNIT_PRESET_TEXT" val="单击此处添加正文，文字是您思想的提炼，为了最终演示发布的良好效果。根据需要可酌情增减文字，以便观者准确理解您所传达的信息。"/>
  <p:tag name="KSO_WM_UNIT_LINE_FORE_SCHEMECOLOR_INDEX" val="-2"/>
  <p:tag name="KSO_WM_UNIT_TEXT_FILL_FORE_SCHEMECOLOR_INDEX" val="1"/>
  <p:tag name="KSO_WM_UNIT_TEXT_FILL_TYPE" val="1"/>
  <p:tag name="KSO_WM_UNIT_TEXT_TYPE" val="1"/>
  <p:tag name="KSO_WM_DIAGRAM_MAX_ITEMCNT" val="4"/>
  <p:tag name="KSO_WM_DIAGRAM_MIN_ITEMCNT" val="2"/>
  <p:tag name="KSO_WM_DIAGRAM_VIRTUALLY_FRAME" val="{&quot;height&quot;:293.53613428311075,&quot;left&quot;:417.15,&quot;top&quot;:140.10000744917267,&quot;width&quot;:493.0448818897637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8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659_3*l_h_a*1_4_1"/>
  <p:tag name="KSO_WM_TEMPLATE_CATEGORY" val="diagram"/>
  <p:tag name="KSO_WM_TEMPLATE_INDEX" val="40492659"/>
  <p:tag name="KSO_WM_UNIT_LAYERLEVEL" val="1_1_1"/>
  <p:tag name="KSO_WM_TAG_VERSION" val="3.0"/>
  <p:tag name="KSO_WM_BEAUTIFY_FLAG" val="#wm#"/>
  <p:tag name="KSO_WM_UNIT_ISCONTENTSTITLE" val="0"/>
  <p:tag name="KSO_WM_UNIT_ISNUMDGMTITLE" val="0"/>
  <p:tag name="KSO_WM_UNIT_PRESET_TEXT_INDEX" val="-1"/>
  <p:tag name="KSO_WM_UNIT_PRESET_TEXT_LEN" val="0"/>
  <p:tag name="KSO_WM_UNIT_NOCLEAR" val="0"/>
  <p:tag name="KSO_WM_DIAGRAM_GROUP_CODE" val="l1-1"/>
  <p:tag name="KSO_WM_UNIT_TYPE" val="l_h_a"/>
  <p:tag name="KSO_WM_UNIT_INDEX" val="1_4_1"/>
  <p:tag name="KSO_WM_DIAGRAM_VERSION" val="3"/>
  <p:tag name="KSO_WM_DIAGRAM_COLOR_TRICK" val="1"/>
  <p:tag name="KSO_WM_DIAGRAM_COLOR_TEXT_CAN_REMOVE" val="n"/>
  <p:tag name="KSO_WM_UNIT_VALUE" val="32"/>
  <p:tag name="KSO_WM_UNIT_PRESET_TEXT" val="单击此处添加标题"/>
  <p:tag name="KSO_WM_UNIT_LINE_FORE_SCHEMECOLOR_INDEX" val="-2"/>
  <p:tag name="KSO_WM_UNIT_TEXT_FILL_FORE_SCHEMECOLOR_INDEX" val="1"/>
  <p:tag name="KSO_WM_UNIT_TEXT_FILL_TYPE" val="1"/>
  <p:tag name="KSO_WM_UNIT_TEXT_TYPE" val="1"/>
  <p:tag name="KSO_WM_DIAGRAM_MAX_ITEMCNT" val="4"/>
  <p:tag name="KSO_WM_DIAGRAM_MIN_ITEMCNT" val="2"/>
  <p:tag name="KSO_WM_DIAGRAM_VIRTUALLY_FRAME" val="{&quot;height&quot;:293.53613428311075,&quot;left&quot;:417.15,&quot;top&quot;:140.10000744917267,&quot;width&quot;:493.0448818897637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845.xml><?xml version="1.0" encoding="utf-8"?>
<p:tagLst xmlns:p="http://schemas.openxmlformats.org/presentationml/2006/main">
  <p:tag name="KSO_WM_TEMPLATE_MASTER_TYPE" val="0"/>
  <p:tag name="KSO_WM_TEMPLATE_COLOR_TYPE" val="0"/>
  <p:tag name="KSO_WM_BEAUTIFY_FLAG" val="#wm#"/>
  <p:tag name="KSO_WM_TEMPLATE_CATEGORY" val="custom"/>
  <p:tag name="KSO_WM_SLIDE_TYPE" val="text"/>
  <p:tag name="KSO_WM_SLIDE_SUBTYPE" val="picTxt"/>
  <p:tag name="KSO_WM_SLIDE_SIZE" val="493*275.244"/>
  <p:tag name="KSO_WM_SLIDE_POSITION" val="418.95*180.4"/>
  <p:tag name="KSO_WM_SLIDE_LAYOUT" val="a_d_l"/>
  <p:tag name="KSO_WM_SLIDE_LAYOUT_CNT" val="1_1_1"/>
  <p:tag name="KSO_WM_SPECIAL_SOURCE" val="bdnull"/>
  <p:tag name="KSO_WM_DIAGRAM_GROUP_CODE" val="l1-1"/>
  <p:tag name="KSO_WM_SLIDE_DIAGTYPE" val="l"/>
  <p:tag name="KSO_WM_TEMPLATE_INDEX" val="20231836"/>
  <p:tag name="KSO_WM_TEMPLATE_SUBCATEGORY" val="0"/>
  <p:tag name="KSO_WM_SLIDE_INDEX" val="1"/>
  <p:tag name="KSO_WM_TAG_VERSION" val="3.0"/>
  <p:tag name="KSO_WM_SLIDE_ID" val="custom20231836_1"/>
  <p:tag name="KSO_WM_SLIDE_ITEM_CNT" val="3"/>
  <p:tag name="KSO_WM_SLIDE_SOURCE" val="WPPAIGenerateSlide"/>
</p:tagLst>
</file>

<file path=ppt/tags/tag846.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1967_3*a*1"/>
  <p:tag name="KSO_WM_TEMPLATE_CATEGORY" val="diagram"/>
  <p:tag name="KSO_WM_TEMPLATE_INDEX" val="20231967"/>
  <p:tag name="KSO_WM_UNIT_LAYERLEVEL" val="1"/>
  <p:tag name="KSO_WM_TAG_VERSION" val="3.0"/>
  <p:tag name="KSO_WM_BEAUTIFY_FLAG" val="#wm#"/>
  <p:tag name="KSO_WM_UNIT_PRESET_TEXT" val="单击此处添加标题"/>
  <p:tag name="KSO_WM_UNIT_TEXT_TYPE" val="1"/>
  <p:tag name="KSO_WM_UNIT_TEXT_FILL_FORE_SCHEMECOLOR_INDEX" val="13"/>
  <p:tag name="KSO_WM_UNIT_TEXT_FILL_TYPE" val="1"/>
  <p:tag name="KSO_WM_UNIT_USESOURCEFORMAT_APPLY" val="1"/>
</p:tagLst>
</file>

<file path=ppt/tags/tag847.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967_3*l_h_f*1_1_1"/>
  <p:tag name="KSO_WM_TEMPLATE_CATEGORY" val="diagram"/>
  <p:tag name="KSO_WM_TEMPLATE_INDEX" val="20231967"/>
  <p:tag name="KSO_WM_UNIT_LAYERLEVEL" val="1_1_1"/>
  <p:tag name="KSO_WM_TAG_VERSION" val="3.0"/>
  <p:tag name="KSO_WM_BEAUTIFY_FLAG" val="#wm#"/>
  <p:tag name="KSO_WM_UNIT_VALUE" val="88"/>
  <p:tag name="KSO_WM_DIAGRAM_MAX_ITEMCNT" val="4"/>
  <p:tag name="KSO_WM_DIAGRAM_MIN_ITEMCNT" val="2"/>
  <p:tag name="KSO_WM_DIAGRAM_VIRTUALLY_FRAME" val="{&quot;height&quot;:372.1313436219058,&quot;left&quot;:97.73582677165354,&quot;top&quot;:116.1985407874723,&quot;width&quot;:780.27291338582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文本内容，简明扼要地阐述您的观点。根据需要增减文字，准确地理解您传达的思想。"/>
  <p:tag name="KSO_WM_UNIT_TEXT_TYPE" val="1"/>
  <p:tag name="KSO_WM_UNIT_USESOURCEFORMAT_APPLY" val="1"/>
</p:tagLst>
</file>

<file path=ppt/tags/tag848.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1967_3*l_h_a*1_1_1"/>
  <p:tag name="KSO_WM_TEMPLATE_CATEGORY" val="diagram"/>
  <p:tag name="KSO_WM_TEMPLATE_INDEX" val="20231967"/>
  <p:tag name="KSO_WM_UNIT_LAYERLEVEL" val="1_1_1"/>
  <p:tag name="KSO_WM_TAG_VERSION" val="3.0"/>
  <p:tag name="KSO_WM_BEAUTIFY_FLAG" val="#wm#"/>
  <p:tag name="KSO_WM_DIAGRAM_MAX_ITEMCNT" val="4"/>
  <p:tag name="KSO_WM_DIAGRAM_MIN_ITEMCNT" val="2"/>
  <p:tag name="KSO_WM_DIAGRAM_VIRTUALLY_FRAME" val="{&quot;height&quot;:372.1313436219058,&quot;left&quot;:97.73582677165354,&quot;top&quot;:116.1985407874723,&quot;width&quot;:780.27291338582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39"/>
  <p:tag name="KSO_WM_UNIT_TEXT_FILL_FORE_SCHEMECOLOR_INDEX" val="1"/>
  <p:tag name="KSO_WM_UNIT_TEXT_FILL_TYPE" val="1"/>
  <p:tag name="KSO_WM_UNIT_PRESET_TEXT" val="单击此处添加标题"/>
  <p:tag name="KSO_WM_UNIT_TEXT_TYPE" val="1"/>
  <p:tag name="KSO_WM_UNIT_USESOURCEFORMAT_APPLY" val="1"/>
</p:tagLst>
</file>

<file path=ppt/tags/tag849.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1967_3*l_h_i*1_1_1"/>
  <p:tag name="KSO_WM_TEMPLATE_CATEGORY" val="diagram"/>
  <p:tag name="KSO_WM_TEMPLATE_INDEX" val="20231967"/>
  <p:tag name="KSO_WM_UNIT_LAYERLEVEL" val="1_1_1"/>
  <p:tag name="KSO_WM_TAG_VERSION" val="3.0"/>
  <p:tag name="KSO_WM_BEAUTIFY_FLAG" val="#wm#"/>
  <p:tag name="KSO_WM_DIAGRAM_MAX_ITEMCNT" val="4"/>
  <p:tag name="KSO_WM_DIAGRAM_MIN_ITEMCNT" val="2"/>
  <p:tag name="KSO_WM_DIAGRAM_VIRTUALLY_FRAME" val="{&quot;height&quot;:372.1313436219058,&quot;left&quot;:97.73582677165354,&quot;top&quot;:116.1985407874723,&quot;width&quot;:780.272913385826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1"/>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850.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967_3*l_h_f*1_2_1"/>
  <p:tag name="KSO_WM_TEMPLATE_CATEGORY" val="diagram"/>
  <p:tag name="KSO_WM_TEMPLATE_INDEX" val="20231967"/>
  <p:tag name="KSO_WM_UNIT_LAYERLEVEL" val="1_1_1"/>
  <p:tag name="KSO_WM_TAG_VERSION" val="3.0"/>
  <p:tag name="KSO_WM_BEAUTIFY_FLAG" val="#wm#"/>
  <p:tag name="KSO_WM_UNIT_VALUE" val="88"/>
  <p:tag name="KSO_WM_DIAGRAM_MAX_ITEMCNT" val="4"/>
  <p:tag name="KSO_WM_DIAGRAM_MIN_ITEMCNT" val="2"/>
  <p:tag name="KSO_WM_DIAGRAM_VIRTUALLY_FRAME" val="{&quot;height&quot;:372.1313436219058,&quot;left&quot;:97.73582677165354,&quot;top&quot;:116.1985407874723,&quot;width&quot;:780.27291338582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文本内容，简明扼要地阐述您的观点。根据需要增减文字，准确地理解您传达的思想。"/>
  <p:tag name="KSO_WM_UNIT_TEXT_TYPE" val="1"/>
  <p:tag name="KSO_WM_UNIT_USESOURCEFORMAT_APPLY" val="1"/>
</p:tagLst>
</file>

<file path=ppt/tags/tag851.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1967_3*l_h_a*1_2_1"/>
  <p:tag name="KSO_WM_TEMPLATE_CATEGORY" val="diagram"/>
  <p:tag name="KSO_WM_TEMPLATE_INDEX" val="20231967"/>
  <p:tag name="KSO_WM_UNIT_LAYERLEVEL" val="1_1_1"/>
  <p:tag name="KSO_WM_TAG_VERSION" val="3.0"/>
  <p:tag name="KSO_WM_BEAUTIFY_FLAG" val="#wm#"/>
  <p:tag name="KSO_WM_DIAGRAM_MAX_ITEMCNT" val="4"/>
  <p:tag name="KSO_WM_DIAGRAM_MIN_ITEMCNT" val="2"/>
  <p:tag name="KSO_WM_DIAGRAM_VIRTUALLY_FRAME" val="{&quot;height&quot;:372.1313436219058,&quot;left&quot;:97.73582677165354,&quot;top&quot;:116.1985407874723,&quot;width&quot;:780.27291338582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标题"/>
  <p:tag name="KSO_WM_UNIT_TEXT_TYPE" val="1"/>
  <p:tag name="KSO_WM_UNIT_USESOURCEFORMAT_APPLY" val="1"/>
</p:tagLst>
</file>

<file path=ppt/tags/tag852.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1967_3*l_h_i*1_2_1"/>
  <p:tag name="KSO_WM_TEMPLATE_CATEGORY" val="diagram"/>
  <p:tag name="KSO_WM_TEMPLATE_INDEX" val="20231967"/>
  <p:tag name="KSO_WM_UNIT_LAYERLEVEL" val="1_1_1"/>
  <p:tag name="KSO_WM_TAG_VERSION" val="3.0"/>
  <p:tag name="KSO_WM_BEAUTIFY_FLAG" val="#wm#"/>
  <p:tag name="KSO_WM_DIAGRAM_MAX_ITEMCNT" val="4"/>
  <p:tag name="KSO_WM_DIAGRAM_MIN_ITEMCNT" val="2"/>
  <p:tag name="KSO_WM_DIAGRAM_VIRTUALLY_FRAME" val="{&quot;height&quot;:372.1313436219058,&quot;left&quot;:97.73582677165354,&quot;top&quot;:116.1985407874723,&quot;width&quot;:780.272913385826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1"/>
</p:tagLst>
</file>

<file path=ppt/tags/tag853.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1967_3*l_h_f*1_3_1"/>
  <p:tag name="KSO_WM_TEMPLATE_CATEGORY" val="diagram"/>
  <p:tag name="KSO_WM_TEMPLATE_INDEX" val="20231967"/>
  <p:tag name="KSO_WM_UNIT_LAYERLEVEL" val="1_1_1"/>
  <p:tag name="KSO_WM_TAG_VERSION" val="3.0"/>
  <p:tag name="KSO_WM_BEAUTIFY_FLAG" val="#wm#"/>
  <p:tag name="KSO_WM_UNIT_VALUE" val="88"/>
  <p:tag name="KSO_WM_DIAGRAM_MAX_ITEMCNT" val="4"/>
  <p:tag name="KSO_WM_DIAGRAM_MIN_ITEMCNT" val="2"/>
  <p:tag name="KSO_WM_DIAGRAM_VIRTUALLY_FRAME" val="{&quot;height&quot;:372.1313436219058,&quot;left&quot;:97.73582677165354,&quot;top&quot;:116.1985407874723,&quot;width&quot;:780.27291338582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文本内容，简明扼要地阐述您的观点。根据需要增减文字，准确地理解您传达的思想。"/>
  <p:tag name="KSO_WM_UNIT_TEXT_TYPE" val="1"/>
  <p:tag name="KSO_WM_UNIT_USESOURCEFORMAT_APPLY" val="1"/>
</p:tagLst>
</file>

<file path=ppt/tags/tag854.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1967_3*l_h_a*1_3_1"/>
  <p:tag name="KSO_WM_TEMPLATE_CATEGORY" val="diagram"/>
  <p:tag name="KSO_WM_TEMPLATE_INDEX" val="20231967"/>
  <p:tag name="KSO_WM_UNIT_LAYERLEVEL" val="1_1_1"/>
  <p:tag name="KSO_WM_TAG_VERSION" val="3.0"/>
  <p:tag name="KSO_WM_BEAUTIFY_FLAG" val="#wm#"/>
  <p:tag name="KSO_WM_DIAGRAM_MAX_ITEMCNT" val="4"/>
  <p:tag name="KSO_WM_DIAGRAM_MIN_ITEMCNT" val="2"/>
  <p:tag name="KSO_WM_DIAGRAM_VIRTUALLY_FRAME" val="{&quot;height&quot;:372.1313436219058,&quot;left&quot;:97.73582677165354,&quot;top&quot;:116.1985407874723,&quot;width&quot;:780.27291338582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标题"/>
  <p:tag name="KSO_WM_UNIT_TEXT_TYPE" val="1"/>
  <p:tag name="KSO_WM_UNIT_USESOURCEFORMAT_APPLY" val="1"/>
</p:tagLst>
</file>

<file path=ppt/tags/tag855.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1967_3*l_h_i*1_3_1"/>
  <p:tag name="KSO_WM_TEMPLATE_CATEGORY" val="diagram"/>
  <p:tag name="KSO_WM_TEMPLATE_INDEX" val="20231967"/>
  <p:tag name="KSO_WM_UNIT_LAYERLEVEL" val="1_1_1"/>
  <p:tag name="KSO_WM_TAG_VERSION" val="3.0"/>
  <p:tag name="KSO_WM_BEAUTIFY_FLAG" val="#wm#"/>
  <p:tag name="KSO_WM_DIAGRAM_MAX_ITEMCNT" val="4"/>
  <p:tag name="KSO_WM_DIAGRAM_MIN_ITEMCNT" val="2"/>
  <p:tag name="KSO_WM_DIAGRAM_VIRTUALLY_FRAME" val="{&quot;height&quot;:372.1313436219058,&quot;left&quot;:97.73582677165354,&quot;top&quot;:116.1985407874723,&quot;width&quot;:780.272913385826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1"/>
</p:tagLst>
</file>

<file path=ppt/tags/tag856.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31967_3*l_h_f*1_4_1"/>
  <p:tag name="KSO_WM_TEMPLATE_CATEGORY" val="diagram"/>
  <p:tag name="KSO_WM_TEMPLATE_INDEX" val="20231967"/>
  <p:tag name="KSO_WM_UNIT_LAYERLEVEL" val="1_1_1"/>
  <p:tag name="KSO_WM_TAG_VERSION" val="3.0"/>
  <p:tag name="KSO_WM_BEAUTIFY_FLAG" val="#wm#"/>
  <p:tag name="KSO_WM_UNIT_VALUE" val="88"/>
  <p:tag name="KSO_WM_DIAGRAM_MAX_ITEMCNT" val="4"/>
  <p:tag name="KSO_WM_DIAGRAM_MIN_ITEMCNT" val="2"/>
  <p:tag name="KSO_WM_DIAGRAM_VIRTUALLY_FRAME" val="{&quot;height&quot;:372.1313436219058,&quot;left&quot;:97.73582677165354,&quot;top&quot;:116.1985407874723,&quot;width&quot;:780.27291338582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文本内容，简明扼要地阐述您的观点。根据需要增减文字，准确地理解您传达的思想。"/>
  <p:tag name="KSO_WM_UNIT_TEXT_TYPE" val="1"/>
  <p:tag name="KSO_WM_UNIT_USESOURCEFORMAT_APPLY" val="1"/>
</p:tagLst>
</file>

<file path=ppt/tags/tag857.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31967_3*l_h_a*1_4_1"/>
  <p:tag name="KSO_WM_TEMPLATE_CATEGORY" val="diagram"/>
  <p:tag name="KSO_WM_TEMPLATE_INDEX" val="20231967"/>
  <p:tag name="KSO_WM_UNIT_LAYERLEVEL" val="1_1_1"/>
  <p:tag name="KSO_WM_TAG_VERSION" val="3.0"/>
  <p:tag name="KSO_WM_BEAUTIFY_FLAG" val="#wm#"/>
  <p:tag name="KSO_WM_DIAGRAM_MAX_ITEMCNT" val="4"/>
  <p:tag name="KSO_WM_DIAGRAM_MIN_ITEMCNT" val="2"/>
  <p:tag name="KSO_WM_DIAGRAM_VIRTUALLY_FRAME" val="{&quot;height&quot;:372.1313436219058,&quot;left&quot;:97.73582677165354,&quot;top&quot;:116.1985407874723,&quot;width&quot;:780.27291338582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标题"/>
  <p:tag name="KSO_WM_UNIT_TEXT_TYPE" val="1"/>
  <p:tag name="KSO_WM_UNIT_USESOURCEFORMAT_APPLY" val="1"/>
</p:tagLst>
</file>

<file path=ppt/tags/tag858.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diagram20231967_3*l_h_i*1_4_1"/>
  <p:tag name="KSO_WM_TEMPLATE_CATEGORY" val="diagram"/>
  <p:tag name="KSO_WM_TEMPLATE_INDEX" val="20231967"/>
  <p:tag name="KSO_WM_UNIT_LAYERLEVEL" val="1_1_1"/>
  <p:tag name="KSO_WM_TAG_VERSION" val="3.0"/>
  <p:tag name="KSO_WM_BEAUTIFY_FLAG" val="#wm#"/>
  <p:tag name="KSO_WM_DIAGRAM_MAX_ITEMCNT" val="4"/>
  <p:tag name="KSO_WM_DIAGRAM_MIN_ITEMCNT" val="2"/>
  <p:tag name="KSO_WM_DIAGRAM_VIRTUALLY_FRAME" val="{&quot;height&quot;:372.1313436219058,&quot;left&quot;:97.73582677165354,&quot;top&quot;:116.1985407874723,&quot;width&quot;:780.272913385826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1"/>
</p:tagLst>
</file>

<file path=ppt/tags/tag859.xml><?xml version="1.0" encoding="utf-8"?>
<p:tagLst xmlns:p="http://schemas.openxmlformats.org/presentationml/2006/main">
  <p:tag name="KSO_WM_SLIDE_ID" val="diagram20231967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80.211*359.439"/>
  <p:tag name="KSO_WM_SLIDE_POSITION" val="97.7358*125.161"/>
  <p:tag name="KSO_WM_DIAGRAM_GROUP_CODE" val="l1-1"/>
  <p:tag name="KSO_WM_SLIDE_DIAGTYPE" val="l"/>
  <p:tag name="KSO_WM_TAG_VERSION" val="3.0"/>
  <p:tag name="KSO_WM_BEAUTIFY_FLAG" val="#wm#"/>
  <p:tag name="KSO_WM_TEMPLATE_CATEGORY" val="diagram"/>
  <p:tag name="KSO_WM_TEMPLATE_INDEX" val="20231967"/>
  <p:tag name="KSO_WM_SLIDE_LAYOUT" val="a_l"/>
  <p:tag name="KSO_WM_SLIDE_LAYOUT_CNT" val="1_1"/>
  <p:tag name="KSO_WM_SLIDE_SOURCE" val="WPPAIGenerateSlide"/>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860.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2485_1*a*1"/>
  <p:tag name="KSO_WM_TEMPLATE_CATEGORY" val="custom"/>
  <p:tag name="KSO_WM_TEMPLATE_INDEX" val="20232485"/>
  <p:tag name="KSO_WM_UNIT_LAYERLEVEL" val="1"/>
  <p:tag name="KSO_WM_TAG_VERSION" val="3.0"/>
  <p:tag name="KSO_WM_BEAUTIFY_FLAG" val="#wm#"/>
  <p:tag name="KSO_WM_UNIT_VALUE" val="30"/>
  <p:tag name="KSO_WM_DIAGRAM_GROUP_CODE" val="l1-1"/>
  <p:tag name="KSO_WM_UNIT_PRESET_TEXT" val="单击此处添加页面的标题"/>
  <p:tag name="KSO_WM_UNIT_TEXT_TYPE" val="1"/>
  <p:tag name="KSO_WM_UNIT_TEXT_FILL_FORE_SCHEMECOLOR_INDEX" val="13"/>
  <p:tag name="KSO_WM_UNIT_TEXT_FILL_TYPE" val="1"/>
  <p:tag name="KSO_WM_UNIT_USESOURCEFORMAT_APPLY" val="1"/>
  <p:tag name="KSO_WM_SLIDE_BACKGROUND_TYPE" val="general"/>
  <p:tag name="KSO_WM_UNIT_TEXT_FILL_FORE_SCHEMECOLOR_INDEX_BRIGHTNESS" val="0"/>
</p:tagLst>
</file>

<file path=ppt/tags/tag861.xml><?xml version="1.0" encoding="utf-8"?>
<p:tagLst xmlns:p="http://schemas.openxmlformats.org/presentationml/2006/main">
  <p:tag name="KSO_WM_UNIT_VALUE" val="1904*1483"/>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custom20232485_1*d*1"/>
  <p:tag name="KSO_WM_TEMPLATE_CATEGORY" val="custom"/>
  <p:tag name="KSO_WM_TEMPLATE_INDEX" val="20232485"/>
  <p:tag name="KSO_WM_UNIT_LAYERLEVEL" val="1"/>
  <p:tag name="KSO_WM_TAG_VERSION" val="3.0"/>
  <p:tag name="KSO_WM_BEAUTIFY_FLAG" val="#wm#"/>
  <p:tag name="KSO_WM_UNIT_PICTURE_SUBTYPE" val="b"/>
  <p:tag name="MH_PIC_SOURCE_TYPE" val="generate_slide_ai*{&quot;ai_type&quot;:&quot;generate_single_page&quot;,&quot;id&quot;:&quot;{\&quot;id\&quot;:\&quot;VCG41N1215679059\&quot;,\&quot;product_name\&quot;:\&quot;\&quot;,\&quot;intention_code\&quot;:\&quot;\&quot;}&quot;}*gallery_gallery_ai_v2.1.6_ONLINE*b1a52dc257cd6233f08374b33e87c67c-slide-0"/>
  <p:tag name="KSO_WM_UNIT_FILL_FORE_SCHEMECOLOR_INDEX" val="5"/>
  <p:tag name="KSO_WM_UNIT_FILL_TYPE" val="1"/>
  <p:tag name="KSO_WM_UNIT_LINE_FORE_SCHEMECOLOR_INDEX" val="5"/>
  <p:tag name="KSO_WM_UNIT_LINE_FILL_TYPE" val="2"/>
  <p:tag name="KSO_WM_UNIT_USESOURCEFORMAT_APPLY" val="1"/>
</p:tagLst>
</file>

<file path=ppt/tags/tag8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3_3*l_h_i*1_3_2"/>
  <p:tag name="KSO_WM_TEMPLATE_CATEGORY" val="diagram"/>
  <p:tag name="KSO_WM_TEMPLATE_INDEX" val="20235663"/>
  <p:tag name="KSO_WM_UNIT_LAYERLEVEL" val="1_1_1"/>
  <p:tag name="KSO_WM_TAG_VERSION" val="3.0"/>
  <p:tag name="KSO_WM_BEAUTIFY_FLAG" val="#wm#"/>
  <p:tag name="KSO_WM_UNIT_TYPE" val="l_h_i"/>
  <p:tag name="KSO_WM_UNIT_INDEX" val="1_3_2"/>
  <p:tag name="KSO_WM_DIAGRAM_VERSION" val="3"/>
  <p:tag name="KSO_WM_DIAGRAM_COLOR_TRICK" val="1"/>
  <p:tag name="KSO_WM_DIAGRAM_COLOR_TEXT_CAN_REMOVE" val="n"/>
  <p:tag name="KSO_WM_DIAGRAM_GROUP_CODE" val="l1-1"/>
  <p:tag name="KSO_WM_UNIT_LINE_FORE_SCHEMECOLOR_INDEX" val="7"/>
  <p:tag name="KSO_WM_DIAGRAM_MAX_ITEMCNT" val="4"/>
  <p:tag name="KSO_WM_DIAGRAM_MIN_ITEMCNT" val="2"/>
  <p:tag name="KSO_WM_DIAGRAM_VIRTUALLY_FRAME" val="{&quot;height&quot;:359.9499999999999,&quot;left&quot;:359.34469387667843,&quot;top&quot;:116.89999999999995,&quot;width&quot;:551.5105817138727}"/>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800000011920929},&quot;type&quot;:1},&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LINE_FILL_TYPE" val="2"/>
  <p:tag name="KSO_WM_UNIT_SHADOW_SCHEMECOLOR_INDEX" val="7"/>
  <p:tag name="KSO_WM_UNIT_USESOURCEFORMAT_APPLY" val="1"/>
</p:tagLst>
</file>

<file path=ppt/tags/tag8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3_3*l_h_i*1_2_2"/>
  <p:tag name="KSO_WM_TEMPLATE_CATEGORY" val="diagram"/>
  <p:tag name="KSO_WM_TEMPLATE_INDEX" val="20235663"/>
  <p:tag name="KSO_WM_UNIT_LAYERLEVEL" val="1_1_1"/>
  <p:tag name="KSO_WM_TAG_VERSION" val="3.0"/>
  <p:tag name="KSO_WM_BEAUTIFY_FLAG" val="#wm#"/>
  <p:tag name="KSO_WM_UNIT_TYPE" val="l_h_i"/>
  <p:tag name="KSO_WM_UNIT_INDEX" val="1_2_2"/>
  <p:tag name="KSO_WM_DIAGRAM_VERSION" val="3"/>
  <p:tag name="KSO_WM_DIAGRAM_COLOR_TRICK" val="1"/>
  <p:tag name="KSO_WM_DIAGRAM_COLOR_TEXT_CAN_REMOVE" val="n"/>
  <p:tag name="KSO_WM_DIAGRAM_GROUP_CODE" val="l1-1"/>
  <p:tag name="KSO_WM_UNIT_LINE_FORE_SCHEMECOLOR_INDEX" val="6"/>
  <p:tag name="KSO_WM_DIAGRAM_MAX_ITEMCNT" val="4"/>
  <p:tag name="KSO_WM_DIAGRAM_MIN_ITEMCNT" val="2"/>
  <p:tag name="KSO_WM_DIAGRAM_VIRTUALLY_FRAME" val="{&quot;height&quot;:359.9499999999999,&quot;left&quot;:359.34469387667843,&quot;top&quot;:116.89999999999995,&quot;width&quot;:551.5105817138727}"/>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800000011920929},&quot;type&quot;:1},&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LINE_FILL_TYPE" val="2"/>
  <p:tag name="KSO_WM_UNIT_SHADOW_SCHEMECOLOR_INDEX" val="6"/>
  <p:tag name="KSO_WM_UNIT_USESOURCEFORMAT_APPLY" val="1"/>
</p:tagLst>
</file>

<file path=ppt/tags/tag8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3_3*l_h_i*1_1_2"/>
  <p:tag name="KSO_WM_TEMPLATE_CATEGORY" val="diagram"/>
  <p:tag name="KSO_WM_TEMPLATE_INDEX" val="20235663"/>
  <p:tag name="KSO_WM_UNIT_LAYERLEVEL" val="1_1_1"/>
  <p:tag name="KSO_WM_TAG_VERSION" val="3.0"/>
  <p:tag name="KSO_WM_BEAUTIFY_FLAG" val="#wm#"/>
  <p:tag name="KSO_WM_UNIT_TYPE" val="l_h_i"/>
  <p:tag name="KSO_WM_UNIT_INDEX" val="1_1_2"/>
  <p:tag name="KSO_WM_DIAGRAM_VERSION" val="3"/>
  <p:tag name="KSO_WM_DIAGRAM_COLOR_TRICK" val="1"/>
  <p:tag name="KSO_WM_DIAGRAM_COLOR_TEXT_CAN_REMOVE" val="n"/>
  <p:tag name="KSO_WM_DIAGRAM_GROUP_CODE" val="l1-1"/>
  <p:tag name="KSO_WM_UNIT_LINE_FORE_SCHEMECOLOR_INDEX" val="5"/>
  <p:tag name="KSO_WM_DIAGRAM_MAX_ITEMCNT" val="4"/>
  <p:tag name="KSO_WM_DIAGRAM_MIN_ITEMCNT" val="2"/>
  <p:tag name="KSO_WM_DIAGRAM_VIRTUALLY_FRAME" val="{&quot;height&quot;:359.9499999999999,&quot;left&quot;:359.34469387667843,&quot;top&quot;:116.89999999999995,&quot;width&quot;:551.5105817138727}"/>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800000011920929},&quot;type&quot;:1},&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LINE_FILL_TYPE" val="2"/>
  <p:tag name="KSO_WM_UNIT_SHADOW_SCHEMECOLOR_INDEX" val="5"/>
  <p:tag name="KSO_WM_UNIT_USESOURCEFORMAT_APPLY" val="1"/>
</p:tagLst>
</file>

<file path=ppt/tags/tag8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3_3*l_h_i*1_4_2"/>
  <p:tag name="KSO_WM_TEMPLATE_CATEGORY" val="diagram"/>
  <p:tag name="KSO_WM_TEMPLATE_INDEX" val="20235663"/>
  <p:tag name="KSO_WM_UNIT_LAYERLEVEL" val="1_1_1"/>
  <p:tag name="KSO_WM_TAG_VERSION" val="3.0"/>
  <p:tag name="KSO_WM_BEAUTIFY_FLAG" val="#wm#"/>
  <p:tag name="KSO_WM_UNIT_TYPE" val="l_h_i"/>
  <p:tag name="KSO_WM_UNIT_INDEX" val="1_4_2"/>
  <p:tag name="KSO_WM_DIAGRAM_VERSION" val="3"/>
  <p:tag name="KSO_WM_DIAGRAM_COLOR_TRICK" val="1"/>
  <p:tag name="KSO_WM_DIAGRAM_COLOR_TEXT_CAN_REMOVE" val="n"/>
  <p:tag name="KSO_WM_DIAGRAM_GROUP_CODE" val="l1-1"/>
  <p:tag name="KSO_WM_UNIT_LINE_FORE_SCHEMECOLOR_INDEX" val="8"/>
  <p:tag name="KSO_WM_DIAGRAM_MAX_ITEMCNT" val="4"/>
  <p:tag name="KSO_WM_DIAGRAM_MIN_ITEMCNT" val="2"/>
  <p:tag name="KSO_WM_DIAGRAM_VIRTUALLY_FRAME" val="{&quot;height&quot;:359.9499999999999,&quot;left&quot;:359.34469387667843,&quot;top&quot;:116.89999999999995,&quot;width&quot;:551.5105817138727}"/>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800000011920929},&quot;type&quot;:1},&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LINE_FILL_TYPE" val="2"/>
  <p:tag name="KSO_WM_UNIT_SHADOW_SCHEMECOLOR_INDEX" val="8"/>
  <p:tag name="KSO_WM_UNIT_USESOURCEFORMAT_APPLY" val="1"/>
</p:tagLst>
</file>

<file path=ppt/tags/tag8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3_3*l_h_i*1_3_1"/>
  <p:tag name="KSO_WM_TEMPLATE_CATEGORY" val="diagram"/>
  <p:tag name="KSO_WM_TEMPLATE_INDEX" val="20235663"/>
  <p:tag name="KSO_WM_UNIT_LAYERLEVEL" val="1_1_1"/>
  <p:tag name="KSO_WM_TAG_VERSION" val="3.0"/>
  <p:tag name="KSO_WM_BEAUTIFY_FLAG" val="#wm#"/>
  <p:tag name="KSO_WM_UNIT_SUBTYPE" val="d"/>
  <p:tag name="KSO_WM_UNIT_TYPE" val="l_h_i"/>
  <p:tag name="KSO_WM_UNIT_INDEX" val="1_3_1"/>
  <p:tag name="KSO_WM_DIAGRAM_VERSION" val="3"/>
  <p:tag name="KSO_WM_DIAGRAM_COLOR_TRICK" val="1"/>
  <p:tag name="KSO_WM_DIAGRAM_COLOR_TEXT_CAN_REMOVE" val="n"/>
  <p:tag name="KSO_WM_DIAGRAM_GROUP_CODE" val="l1-1"/>
  <p:tag name="KSO_WM_UNIT_FILL_TYPE" val="3"/>
  <p:tag name="KSO_WM_DIAGRAM_MAX_ITEMCNT" val="4"/>
  <p:tag name="KSO_WM_DIAGRAM_MIN_ITEMCNT" val="2"/>
  <p:tag name="KSO_WM_DIAGRAM_VIRTUALLY_FRAME" val="{&quot;height&quot;:359.9499999999999,&quot;left&quot;:359.34469387667843,&quot;top&quot;:116.89999999999995,&quot;width&quot;:551.5105817138727}"/>
  <p:tag name="KSO_WM_DIAGRAM_COLOR_MATCH_VALUE" val="{&quot;shape&quot;:{&quot;fill&quot;:{&quot;gradient&quot;:[{&quot;brightness&quot;:0,&quot;colorType&quot;:1,&quot;foreColorIndex&quot;:5,&quot;pos&quot;:0,&quot;transparency&quot;:0},{&quot;brightness&quot;:-0.25,&quot;colorType&quot;:1,&quot;foreColorIndex&quot;:5,&quot;pos&quot;:1,&quot;transparency&quot;:0}],&quot;type&quot;:3},&quot;glow&quot;:{&quot;colorType&quot;:0},&quot;line&quot;:{&quot;type&quot;:0},&quot;shadow&quot;:{&quot;brightness&quot;:0,&quot;colorType&quot;:1,&quot;foreColorIndex&quot;:5,&quot;transparency&quot;:0.75},&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SHADOW_SCHEMECOLOR_INDEX" val="7"/>
  <p:tag name="KSO_WM_UNIT_USESOURCEFORMAT_APPLY" val="1"/>
</p:tagLst>
</file>

<file path=ppt/tags/tag8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3_3*l_h_f*1_3_1"/>
  <p:tag name="KSO_WM_TEMPLATE_CATEGORY" val="diagram"/>
  <p:tag name="KSO_WM_TEMPLATE_INDEX" val="20235663"/>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3_1"/>
  <p:tag name="KSO_WM_DIAGRAM_VERSION" val="3"/>
  <p:tag name="KSO_WM_DIAGRAM_COLOR_TRICK" val="1"/>
  <p:tag name="KSO_WM_DIAGRAM_COLOR_TEXT_CAN_REMOVE" val="n"/>
  <p:tag name="KSO_WM_DIAGRAM_GROUP_CODE" val="l1-1"/>
  <p:tag name="KSO_WM_UNIT_PRESET_TEXT" val="单击添加正文，文字是您思想的提炼，为了最终演示发布的良好效果。根据需要可酌情增减文字，以便观者准确理解您所传达的信息。"/>
  <p:tag name="KSO_WM_UNIT_TEXT_TYPE" val="1"/>
  <p:tag name="KSO_WM_DIAGRAM_MAX_ITEMCNT" val="4"/>
  <p:tag name="KSO_WM_DIAGRAM_MIN_ITEMCNT" val="2"/>
  <p:tag name="KSO_WM_DIAGRAM_VIRTUALLY_FRAME" val="{&quot;height&quot;:359.9499999999999,&quot;left&quot;:359.34469387667843,&quot;top&quot;:116.89999999999995,&quot;width&quot;:551.510581713872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262626&quot;,&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8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3_3*l_h_a*1_3_1"/>
  <p:tag name="KSO_WM_TEMPLATE_CATEGORY" val="diagram"/>
  <p:tag name="KSO_WM_TEMPLATE_INDEX" val="20235663"/>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3_1"/>
  <p:tag name="KSO_WM_DIAGRAM_VERSION" val="3"/>
  <p:tag name="KSO_WM_DIAGRAM_COLOR_TRICK" val="1"/>
  <p:tag name="KSO_WM_DIAGRAM_COLOR_TEXT_CAN_REMOVE" val="n"/>
  <p:tag name="KSO_WM_DIAGRAM_GROUP_CODE" val="l1-1"/>
  <p:tag name="KSO_WM_UNIT_PRESET_TEXT" val="添加标题"/>
  <p:tag name="KSO_WM_UNIT_TEXT_TYPE" val="1"/>
  <p:tag name="KSO_WM_DIAGRAM_MAX_ITEMCNT" val="4"/>
  <p:tag name="KSO_WM_DIAGRAM_MIN_ITEMCNT" val="2"/>
  <p:tag name="KSO_WM_DIAGRAM_VIRTUALLY_FRAME" val="{&quot;height&quot;:359.9499999999999,&quot;left&quot;:359.34469387667843,&quot;top&quot;:116.89999999999995,&quot;width&quot;:551.510581713872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262626&quot;,&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8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3_3*l_h_i*1_2_1"/>
  <p:tag name="KSO_WM_TEMPLATE_CATEGORY" val="diagram"/>
  <p:tag name="KSO_WM_TEMPLATE_INDEX" val="20235663"/>
  <p:tag name="KSO_WM_UNIT_LAYERLEVEL" val="1_1_1"/>
  <p:tag name="KSO_WM_TAG_VERSION" val="3.0"/>
  <p:tag name="KSO_WM_BEAUTIFY_FLAG" val="#wm#"/>
  <p:tag name="KSO_WM_UNIT_SUBTYPE" val="d"/>
  <p:tag name="KSO_WM_UNIT_TYPE" val="l_h_i"/>
  <p:tag name="KSO_WM_UNIT_INDEX" val="1_2_1"/>
  <p:tag name="KSO_WM_DIAGRAM_VERSION" val="3"/>
  <p:tag name="KSO_WM_DIAGRAM_COLOR_TRICK" val="1"/>
  <p:tag name="KSO_WM_DIAGRAM_COLOR_TEXT_CAN_REMOVE" val="n"/>
  <p:tag name="KSO_WM_DIAGRAM_GROUP_CODE" val="l1-1"/>
  <p:tag name="KSO_WM_UNIT_FILL_TYPE" val="3"/>
  <p:tag name="KSO_WM_DIAGRAM_MAX_ITEMCNT" val="4"/>
  <p:tag name="KSO_WM_DIAGRAM_MIN_ITEMCNT" val="2"/>
  <p:tag name="KSO_WM_DIAGRAM_VIRTUALLY_FRAME" val="{&quot;height&quot;:359.9499999999999,&quot;left&quot;:359.34469387667843,&quot;top&quot;:116.89999999999995,&quot;width&quot;:551.5105817138727}"/>
  <p:tag name="KSO_WM_DIAGRAM_COLOR_MATCH_VALUE" val="{&quot;shape&quot;:{&quot;fill&quot;:{&quot;gradient&quot;:[{&quot;brightness&quot;:0,&quot;colorType&quot;:1,&quot;foreColorIndex&quot;:5,&quot;pos&quot;:0,&quot;transparency&quot;:0},{&quot;brightness&quot;:-0.25,&quot;colorType&quot;:1,&quot;foreColorIndex&quot;:5,&quot;pos&quot;:1,&quot;transparency&quot;:0}],&quot;type&quot;:3},&quot;glow&quot;:{&quot;colorType&quot;:0},&quot;line&quot;:{&quot;type&quot;:0},&quot;shadow&quot;:{&quot;brightness&quot;:0,&quot;colorType&quot;:1,&quot;foreColorIndex&quot;:5,&quot;transparency&quot;:0.75},&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SHADOW_SCHEMECOLOR_INDEX" val="6"/>
  <p:tag name="KSO_WM_UNIT_USESOURCEFORMAT_APPLY" val="1"/>
</p:tagLst>
</file>

<file path=ppt/tags/tag87.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8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3_3*l_h_f*1_2_1"/>
  <p:tag name="KSO_WM_TEMPLATE_CATEGORY" val="diagram"/>
  <p:tag name="KSO_WM_TEMPLATE_INDEX" val="20235663"/>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2_1"/>
  <p:tag name="KSO_WM_DIAGRAM_VERSION" val="3"/>
  <p:tag name="KSO_WM_DIAGRAM_COLOR_TRICK" val="1"/>
  <p:tag name="KSO_WM_DIAGRAM_COLOR_TEXT_CAN_REMOVE" val="n"/>
  <p:tag name="KSO_WM_DIAGRAM_GROUP_CODE" val="l1-1"/>
  <p:tag name="KSO_WM_UNIT_PRESET_TEXT" val="单击此处输入你的正文，文字是您思想的提炼，为了最终演示发布的良好效果，请尽量言简意赅的阐述观点。"/>
  <p:tag name="KSO_WM_UNIT_TEXT_TYPE" val="1"/>
  <p:tag name="KSO_WM_DIAGRAM_MAX_ITEMCNT" val="4"/>
  <p:tag name="KSO_WM_DIAGRAM_MIN_ITEMCNT" val="2"/>
  <p:tag name="KSO_WM_DIAGRAM_VIRTUALLY_FRAME" val="{&quot;height&quot;:359.9499999999999,&quot;left&quot;:359.34469387667843,&quot;top&quot;:116.89999999999995,&quot;width&quot;:551.510581713872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262626&quot;,&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8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3_3*l_h_a*1_2_1"/>
  <p:tag name="KSO_WM_TEMPLATE_CATEGORY" val="diagram"/>
  <p:tag name="KSO_WM_TEMPLATE_INDEX" val="20235663"/>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2_1"/>
  <p:tag name="KSO_WM_DIAGRAM_VERSION" val="3"/>
  <p:tag name="KSO_WM_DIAGRAM_COLOR_TRICK" val="1"/>
  <p:tag name="KSO_WM_DIAGRAM_COLOR_TEXT_CAN_REMOVE" val="n"/>
  <p:tag name="KSO_WM_DIAGRAM_GROUP_CODE" val="l1-1"/>
  <p:tag name="KSO_WM_UNIT_PRESET_TEXT" val="添加标题"/>
  <p:tag name="KSO_WM_UNIT_TEXT_TYPE" val="1"/>
  <p:tag name="KSO_WM_DIAGRAM_MAX_ITEMCNT" val="4"/>
  <p:tag name="KSO_WM_DIAGRAM_MIN_ITEMCNT" val="2"/>
  <p:tag name="KSO_WM_DIAGRAM_VIRTUALLY_FRAME" val="{&quot;height&quot;:359.9499999999999,&quot;left&quot;:359.34469387667843,&quot;top&quot;:116.89999999999995,&quot;width&quot;:551.510581713872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262626&quot;,&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8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3_3*l_h_i*1_1_1"/>
  <p:tag name="KSO_WM_TEMPLATE_CATEGORY" val="diagram"/>
  <p:tag name="KSO_WM_TEMPLATE_INDEX" val="20235663"/>
  <p:tag name="KSO_WM_UNIT_LAYERLEVEL" val="1_1_1"/>
  <p:tag name="KSO_WM_TAG_VERSION" val="3.0"/>
  <p:tag name="KSO_WM_BEAUTIFY_FLAG" val="#wm#"/>
  <p:tag name="KSO_WM_UNIT_SUBTYPE" val="d"/>
  <p:tag name="KSO_WM_UNIT_TYPE" val="l_h_i"/>
  <p:tag name="KSO_WM_UNIT_INDEX" val="1_1_1"/>
  <p:tag name="KSO_WM_DIAGRAM_VERSION" val="3"/>
  <p:tag name="KSO_WM_DIAGRAM_COLOR_TRICK" val="1"/>
  <p:tag name="KSO_WM_DIAGRAM_COLOR_TEXT_CAN_REMOVE" val="n"/>
  <p:tag name="KSO_WM_DIAGRAM_GROUP_CODE" val="l1-1"/>
  <p:tag name="KSO_WM_UNIT_FILL_TYPE" val="3"/>
  <p:tag name="KSO_WM_DIAGRAM_MAX_ITEMCNT" val="4"/>
  <p:tag name="KSO_WM_DIAGRAM_MIN_ITEMCNT" val="2"/>
  <p:tag name="KSO_WM_DIAGRAM_VIRTUALLY_FRAME" val="{&quot;height&quot;:359.9499999999999,&quot;left&quot;:359.34469387667843,&quot;top&quot;:116.89999999999995,&quot;width&quot;:551.5105817138727}"/>
  <p:tag name="KSO_WM_DIAGRAM_COLOR_MATCH_VALUE" val="{&quot;shape&quot;:{&quot;fill&quot;:{&quot;gradient&quot;:[{&quot;brightness&quot;:0,&quot;colorType&quot;:1,&quot;foreColorIndex&quot;:5,&quot;pos&quot;:0,&quot;transparency&quot;:0},{&quot;brightness&quot;:-0.25,&quot;colorType&quot;:1,&quot;foreColorIndex&quot;:5,&quot;pos&quot;:1,&quot;transparency&quot;:0}],&quot;type&quot;:3},&quot;glow&quot;:{&quot;colorType&quot;:0},&quot;line&quot;:{&quot;type&quot;:0},&quot;shadow&quot;:{&quot;brightness&quot;:0,&quot;colorType&quot;:1,&quot;foreColorIndex&quot;:5,&quot;transparency&quot;:0.75},&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SHADOW_SCHEMECOLOR_INDEX" val="5"/>
  <p:tag name="KSO_WM_UNIT_USESOURCEFORMAT_APPLY" val="1"/>
</p:tagLst>
</file>

<file path=ppt/tags/tag8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3_3*l_h_f*1_1_1"/>
  <p:tag name="KSO_WM_TEMPLATE_CATEGORY" val="diagram"/>
  <p:tag name="KSO_WM_TEMPLATE_INDEX" val="20235663"/>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1_1"/>
  <p:tag name="KSO_WM_DIAGRAM_VERSION" val="3"/>
  <p:tag name="KSO_WM_DIAGRAM_COLOR_TRICK" val="1"/>
  <p:tag name="KSO_WM_DIAGRAM_COLOR_TEXT_CAN_REMOVE" val="n"/>
  <p:tag name="KSO_WM_DIAGRAM_GROUP_CODE" val="l1-1"/>
  <p:tag name="KSO_WM_UNIT_PRESET_TEXT" val="单击添加正文，文字是您思想的提炼，为了最终演示发布的良好效果。根据需要可酌情增减文字，以便观者准确理解您所传达的信息。"/>
  <p:tag name="KSO_WM_UNIT_TEXT_TYPE" val="1"/>
  <p:tag name="KSO_WM_DIAGRAM_MAX_ITEMCNT" val="4"/>
  <p:tag name="KSO_WM_DIAGRAM_MIN_ITEMCNT" val="2"/>
  <p:tag name="KSO_WM_DIAGRAM_VIRTUALLY_FRAME" val="{&quot;height&quot;:359.9499999999999,&quot;left&quot;:359.34469387667843,&quot;top&quot;:116.89999999999995,&quot;width&quot;:551.510581713872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262626&quot;,&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8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3_3*l_h_a*1_1_1"/>
  <p:tag name="KSO_WM_TEMPLATE_CATEGORY" val="diagram"/>
  <p:tag name="KSO_WM_TEMPLATE_INDEX" val="20235663"/>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1_1"/>
  <p:tag name="KSO_WM_DIAGRAM_VERSION" val="3"/>
  <p:tag name="KSO_WM_DIAGRAM_COLOR_TRICK" val="1"/>
  <p:tag name="KSO_WM_DIAGRAM_COLOR_TEXT_CAN_REMOVE" val="n"/>
  <p:tag name="KSO_WM_DIAGRAM_GROUP_CODE" val="l1-1"/>
  <p:tag name="KSO_WM_UNIT_PRESET_TEXT" val="添加标题"/>
  <p:tag name="KSO_WM_UNIT_TEXT_TYPE" val="1"/>
  <p:tag name="KSO_WM_DIAGRAM_MAX_ITEMCNT" val="4"/>
  <p:tag name="KSO_WM_DIAGRAM_MIN_ITEMCNT" val="2"/>
  <p:tag name="KSO_WM_DIAGRAM_VIRTUALLY_FRAME" val="{&quot;height&quot;:359.9499999999999,&quot;left&quot;:359.34469387667843,&quot;top&quot;:116.89999999999995,&quot;width&quot;:551.510581713872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262626&quot;,&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8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3_3*l_h_i*1_4_1"/>
  <p:tag name="KSO_WM_TEMPLATE_CATEGORY" val="diagram"/>
  <p:tag name="KSO_WM_TEMPLATE_INDEX" val="20235663"/>
  <p:tag name="KSO_WM_UNIT_LAYERLEVEL" val="1_1_1"/>
  <p:tag name="KSO_WM_TAG_VERSION" val="3.0"/>
  <p:tag name="KSO_WM_BEAUTIFY_FLAG" val="#wm#"/>
  <p:tag name="KSO_WM_UNIT_SUBTYPE" val="d"/>
  <p:tag name="KSO_WM_UNIT_TYPE" val="l_h_i"/>
  <p:tag name="KSO_WM_UNIT_INDEX" val="1_4_1"/>
  <p:tag name="KSO_WM_DIAGRAM_VERSION" val="3"/>
  <p:tag name="KSO_WM_DIAGRAM_COLOR_TRICK" val="1"/>
  <p:tag name="KSO_WM_DIAGRAM_COLOR_TEXT_CAN_REMOVE" val="n"/>
  <p:tag name="KSO_WM_DIAGRAM_GROUP_CODE" val="l1-1"/>
  <p:tag name="KSO_WM_UNIT_FILL_TYPE" val="3"/>
  <p:tag name="KSO_WM_DIAGRAM_MAX_ITEMCNT" val="4"/>
  <p:tag name="KSO_WM_DIAGRAM_MIN_ITEMCNT" val="2"/>
  <p:tag name="KSO_WM_DIAGRAM_VIRTUALLY_FRAME" val="{&quot;height&quot;:359.9499999999999,&quot;left&quot;:359.34469387667843,&quot;top&quot;:116.89999999999995,&quot;width&quot;:551.5105817138727}"/>
  <p:tag name="KSO_WM_DIAGRAM_COLOR_MATCH_VALUE" val="{&quot;shape&quot;:{&quot;fill&quot;:{&quot;gradient&quot;:[{&quot;brightness&quot;:0,&quot;colorType&quot;:1,&quot;foreColorIndex&quot;:5,&quot;pos&quot;:0,&quot;transparency&quot;:0},{&quot;brightness&quot;:-0.25,&quot;colorType&quot;:1,&quot;foreColorIndex&quot;:5,&quot;pos&quot;:1,&quot;transparency&quot;:0}],&quot;type&quot;:3},&quot;glow&quot;:{&quot;colorType&quot;:0},&quot;line&quot;:{&quot;type&quot;:0},&quot;shadow&quot;:{&quot;brightness&quot;:0,&quot;colorType&quot;:1,&quot;foreColorIndex&quot;:5,&quot;transparency&quot;:0.75},&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SHADOW_SCHEMECOLOR_INDEX" val="8"/>
  <p:tag name="KSO_WM_UNIT_USESOURCEFORMAT_APPLY" val="1"/>
</p:tagLst>
</file>

<file path=ppt/tags/tag8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3_3*l_h_f*1_4_1"/>
  <p:tag name="KSO_WM_TEMPLATE_CATEGORY" val="diagram"/>
  <p:tag name="KSO_WM_TEMPLATE_INDEX" val="20235663"/>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4_1"/>
  <p:tag name="KSO_WM_DIAGRAM_VERSION" val="3"/>
  <p:tag name="KSO_WM_DIAGRAM_COLOR_TRICK" val="1"/>
  <p:tag name="KSO_WM_DIAGRAM_COLOR_TEXT_CAN_REMOVE" val="n"/>
  <p:tag name="KSO_WM_DIAGRAM_GROUP_CODE" val="l1-1"/>
  <p:tag name="KSO_WM_UNIT_PRESET_TEXT" val="单击此处输入你的正文，文字是您思想的提炼，为了最终演示发布的良好效果，请尽量言简意赅的阐述观点。"/>
  <p:tag name="KSO_WM_UNIT_TEXT_TYPE" val="1"/>
  <p:tag name="KSO_WM_DIAGRAM_MAX_ITEMCNT" val="4"/>
  <p:tag name="KSO_WM_DIAGRAM_MIN_ITEMCNT" val="2"/>
  <p:tag name="KSO_WM_DIAGRAM_VIRTUALLY_FRAME" val="{&quot;height&quot;:359.9499999999999,&quot;left&quot;:359.34469387667843,&quot;top&quot;:116.89999999999995,&quot;width&quot;:551.510581713872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262626&quot;,&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8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3_3*l_h_a*1_4_1"/>
  <p:tag name="KSO_WM_TEMPLATE_CATEGORY" val="diagram"/>
  <p:tag name="KSO_WM_TEMPLATE_INDEX" val="20235663"/>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4_1"/>
  <p:tag name="KSO_WM_DIAGRAM_VERSION" val="3"/>
  <p:tag name="KSO_WM_DIAGRAM_COLOR_TRICK" val="1"/>
  <p:tag name="KSO_WM_DIAGRAM_COLOR_TEXT_CAN_REMOVE" val="n"/>
  <p:tag name="KSO_WM_DIAGRAM_GROUP_CODE" val="l1-1"/>
  <p:tag name="KSO_WM_UNIT_PRESET_TEXT" val="添加标题"/>
  <p:tag name="KSO_WM_UNIT_TEXT_TYPE" val="1"/>
  <p:tag name="KSO_WM_DIAGRAM_MAX_ITEMCNT" val="4"/>
  <p:tag name="KSO_WM_DIAGRAM_MIN_ITEMCNT" val="2"/>
  <p:tag name="KSO_WM_DIAGRAM_VIRTUALLY_FRAME" val="{&quot;height&quot;:359.9499999999999,&quot;left&quot;:359.34469387667843,&quot;top&quot;:116.89999999999995,&quot;width&quot;:551.510581713872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262626&quot;,&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878.xml><?xml version="1.0" encoding="utf-8"?>
<p:tagLst xmlns:p="http://schemas.openxmlformats.org/presentationml/2006/main">
  <p:tag name="KSO_WM_SLIDE_ID" val="custom20232485_1"/>
  <p:tag name="KSO_WM_TEMPLATE_SUBCATEGORY" val="0"/>
  <p:tag name="KSO_WM_TEMPLATE_MASTER_TYPE" val="0"/>
  <p:tag name="KSO_WM_TEMPLATE_COLOR_TYPE" val="0"/>
  <p:tag name="KSO_WM_SLIDE_ITEM_CNT" val="2"/>
  <p:tag name="KSO_WM_SLIDE_INDEX" val="1"/>
  <p:tag name="KSO_WM_TAG_VERSION" val="3.0"/>
  <p:tag name="KSO_WM_BEAUTIFY_FLAG" val="#wm#"/>
  <p:tag name="KSO_WM_TEMPLATE_CATEGORY" val="custom"/>
  <p:tag name="KSO_WM_TEMPLATE_INDEX" val="20232485"/>
  <p:tag name="KSO_WM_SLIDE_TYPE" val="text"/>
  <p:tag name="KSO_WM_SLIDE_SUBTYPE" val="picTxt"/>
  <p:tag name="KSO_WM_SLIDE_SIZE" val="552.15*359.95"/>
  <p:tag name="KSO_WM_SLIDE_POSITION" val="359*131.6"/>
  <p:tag name="KSO_WM_SLIDE_LAYOUT" val="a_d_l"/>
  <p:tag name="KSO_WM_SLIDE_LAYOUT_CNT" val="1_1_1"/>
  <p:tag name="KSO_WM_SPECIAL_SOURCE" val="bdnull"/>
  <p:tag name="KSO_WM_DIAGRAM_GROUP_CODE" val="l1-1"/>
  <p:tag name="KSO_WM_SLIDE_DIAGTYPE" val="l"/>
  <p:tag name="KSO_WM_SLIDE_SOURCE" val="WPPAIGenerateSlide"/>
</p:tagLst>
</file>

<file path=ppt/tags/tag879.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3315_2*a*1"/>
  <p:tag name="KSO_WM_TEMPLATE_CATEGORY" val="diagram"/>
  <p:tag name="KSO_WM_TEMPLATE_INDEX" val="20233315"/>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3"/>
  <p:tag name="KSO_WM_UNIT_TEXT_FILL_TYPE" val="1"/>
  <p:tag name="KSO_WM_UNIT_USESOURCEFORMAT_APPLY" val="1"/>
</p:tagLst>
</file>

<file path=ppt/tags/tag88.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12*i*1"/>
  <p:tag name="KSO_WM_BEAUTIFY_FLAG" val="#wm#"/>
  <p:tag name="KSO_WM_TAG_VERSION" val="1.0"/>
  <p:tag name="KSO_WM_CHIP_GROUPID" val="62fee3efa35593066dad3b70"/>
  <p:tag name="KSO_WM_CHIP_XID" val="62fee3f0a35593066dad3b85"/>
  <p:tag name="KSO_WM_UNIT_DEC_AREA_ID" val="8fd3b1b5d2814177b7a885751e593e2a"/>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ebe438b62734fe3b43252470c73873a"/>
</p:tagLst>
</file>

<file path=ppt/tags/tag880.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315_2*l_h_f*1_1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41.35,&quot;top&quot;:131.3661457514212,&quot;width&quot;:863.870944881889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32"/>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Lst>
</file>

<file path=ppt/tags/tag881.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3315_2*l_h_a*1_1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41.35,&quot;top&quot;:131.3661457514212,&quot;width&quot;:863.870944881889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Lst>
</file>

<file path=ppt/tags/tag882.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3315_2*l_h_f*1_3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41.35,&quot;top&quot;:131.3661457514212,&quot;width&quot;:863.870944881889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32"/>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Lst>
</file>

<file path=ppt/tags/tag883.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3315_2*l_h_a*1_3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41.35,&quot;top&quot;:131.3661457514212,&quot;width&quot;:863.870944881889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Lst>
</file>

<file path=ppt/tags/tag884.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3315_2*l_h_f*1_2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41.35,&quot;top&quot;:131.3661457514212,&quot;width&quot;:863.870944881889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32"/>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Lst>
</file>

<file path=ppt/tags/tag885.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3315_2*l_h_a*1_2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41.35,&quot;top&quot;:131.3661457514212,&quot;width&quot;:863.870944881889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Lst>
</file>

<file path=ppt/tags/tag886.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33315_2*l_h_f*1_4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41.35,&quot;top&quot;:131.3661457514212,&quot;width&quot;:863.870944881889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32"/>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Lst>
</file>

<file path=ppt/tags/tag887.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33315_2*l_h_a*1_4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41.35,&quot;top&quot;:131.3661457514212,&quot;width&quot;:863.870944881889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Lst>
</file>

<file path=ppt/tags/tag88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d*1_1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1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41.35,&quot;top&quot;:131.3661457514212,&quot;width&quot;:863.8709448818897}"/>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quot;id\&quot;:\&quot;VCG41N1279522410\&quot;,\&quot;product_name\&quot;:\&quot;\&quot;,\&quot;intention_code\&quot;:\&quot;\&quot;}&quot;}*gallery_gallery_ai_v2.1.6_ONLINE*f258e4eb67ed2d90b53c97505be6f4aa-slide-0"/>
  <p:tag name="KSO_WM_UNIT_LINE_FILL_TYPE" val="2"/>
  <p:tag name="KSO_WM_UNIT_USESOURCEFORMAT_APPLY" val="1"/>
</p:tagLst>
</file>

<file path=ppt/tags/tag8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d*1_2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2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41.35,&quot;top&quot;:131.3661457514212,&quot;width&quot;:863.8709448818897}"/>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quot;id\&quot;:\&quot;VCG41N1141229580\&quot;,\&quot;product_name\&quot;:\&quot;\&quot;,\&quot;intention_code\&quot;:\&quot;\&quot;}&quot;}*gallery_gallery_ai_v2.1.6_ONLINE*f258e4eb67ed2d90b53c97505be6f4aa-slide-0"/>
  <p:tag name="KSO_WM_UNIT_LINE_FILL_TYPE" val="2"/>
  <p:tag name="KSO_WM_UNIT_USESOURCEFORMAT_APPLY" val="1"/>
</p:tagLst>
</file>

<file path=ppt/tags/tag89.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13*i*1"/>
  <p:tag name="KSO_WM_BEAUTIFY_FLAG" val="#wm#"/>
  <p:tag name="KSO_WM_TAG_VERSION" val="1.0"/>
  <p:tag name="KSO_WM_CHIP_GROUPID" val="62fee3efa35593066dad3b70"/>
  <p:tag name="KSO_WM_CHIP_XID" val="62fee3f0a35593066dad3b81"/>
  <p:tag name="KSO_WM_UNIT_DEC_AREA_ID" val="0f35a5340ad749089beffaf58e3758f5"/>
  <p:tag name="KSO_WM_CHIP_FILLAREA_FILL_RULE" val="{&quot;fill_align&quot;:&quot;ct&quot;,&quot;fill_effect&quot;:[],&quot;fill_mode&quot;:&quot;adaptive&quot;,&quot;sacle_strategy&quot;:&quot;stretch&quot;}"/>
  <p:tag name="KSO_WM_UNIT_DEC_SUPPORTCHANGEPIC" val="0"/>
  <p:tag name="KSO_WM_UNIT_DEC_CHANGEPICRESERVED" val="1"/>
  <p:tag name="KSO_WM_ASSEMBLE_CHIP_INDEX" val="ca860560b8044818a0191fd05730d133"/>
</p:tagLst>
</file>

<file path=ppt/tags/tag8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d*1_3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3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41.35,&quot;top&quot;:131.3661457514212,&quot;width&quot;:863.8709448818897}"/>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quot;id\&quot;:\&quot;VCG41N466824826\&quot;,\&quot;product_name\&quot;:\&quot;\&quot;,\&quot;intention_code\&quot;:\&quot;\&quot;}&quot;}*gallery_gallery_ai_v2.1.6_ONLINE*f258e4eb67ed2d90b53c97505be6f4aa-slide-0"/>
  <p:tag name="KSO_WM_UNIT_LINE_FILL_TYPE" val="2"/>
  <p:tag name="KSO_WM_UNIT_USESOURCEFORMAT_APPLY" val="1"/>
</p:tagLst>
</file>

<file path=ppt/tags/tag89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d*1_4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4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41.35,&quot;top&quot;:131.3661457514212,&quot;width&quot;:863.8709448818897}"/>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quot;id\&quot;:\&quot;VCG41N1268303197\&quot;,\&quot;product_name\&quot;:\&quot;\&quot;,\&quot;intention_code\&quot;:\&quot;\&quot;}&quot;}*gallery_gallery_ai_v2.1.6_ONLINE*f258e4eb67ed2d90b53c97505be6f4aa-slide-0"/>
  <p:tag name="KSO_WM_UNIT_LINE_FILL_TYPE" val="2"/>
  <p:tag name="KSO_WM_UNIT_USESOURCEFORMAT_APPLY" val="1"/>
</p:tagLst>
</file>

<file path=ppt/tags/tag892.xml><?xml version="1.0" encoding="utf-8"?>
<p:tagLst xmlns:p="http://schemas.openxmlformats.org/presentationml/2006/main">
  <p:tag name="KSO_WM_SLIDE_ID" val="diagram20233315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15"/>
  <p:tag name="KSO_WM_SLIDE_TYPE" val="text"/>
  <p:tag name="KSO_WM_SLIDE_SUBTYPE" val="diag"/>
  <p:tag name="KSO_WM_SLIDE_SIZE" val="850.394*297.555"/>
  <p:tag name="KSO_WM_SLIDE_POSITION" val="54.8032*139.28"/>
  <p:tag name="KSO_WM_SLIDE_LAYOUT" val="a_l"/>
  <p:tag name="KSO_WM_SLIDE_LAYOUT_CNT" val="1_1"/>
  <p:tag name="KSO_WM_SPECIAL_SOURCE" val="bdnull"/>
  <p:tag name="KSO_WM_DIAGRAM_GROUP_CODE" val="l1-1"/>
  <p:tag name="KSO_WM_SLIDE_DIAGTYPE" val="l"/>
  <p:tag name="KSO_WM_SLIDE_SOURCE" val="WPPAIGenerateSlide"/>
</p:tagLst>
</file>

<file path=ppt/tags/tag893.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3315_2*a*1"/>
  <p:tag name="KSO_WM_TEMPLATE_CATEGORY" val="diagram"/>
  <p:tag name="KSO_WM_TEMPLATE_INDEX" val="20233315"/>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3"/>
  <p:tag name="KSO_WM_UNIT_TEXT_FILL_TYPE" val="1"/>
  <p:tag name="KSO_WM_UNIT_USESOURCEFORMAT_APPLY" val="1"/>
</p:tagLst>
</file>

<file path=ppt/tags/tag894.xml><?xml version="1.0" encoding="utf-8"?>
<p:tagLst xmlns:p="http://schemas.openxmlformats.org/presentationml/2006/main">
  <p:tag name="KSO_WM_SLIDE_ID" val="diagram20233315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15"/>
  <p:tag name="KSO_WM_SLIDE_TYPE" val="text"/>
  <p:tag name="KSO_WM_SLIDE_SUBTYPE" val="diag"/>
  <p:tag name="KSO_WM_SLIDE_SIZE" val="850.394*297.555"/>
  <p:tag name="KSO_WM_SLIDE_POSITION" val="54.8032*139.28"/>
  <p:tag name="KSO_WM_SLIDE_LAYOUT" val="a_l"/>
  <p:tag name="KSO_WM_SLIDE_LAYOUT_CNT" val="1_1"/>
  <p:tag name="KSO_WM_SPECIAL_SOURCE" val="bdnull"/>
  <p:tag name="KSO_WM_DIAGRAM_GROUP_CODE" val="l1-1"/>
  <p:tag name="KSO_WM_SLIDE_DIAGTYPE" val="l"/>
  <p:tag name="KSO_WM_SLIDE_SOURCE" val="WPPAIGenerateSlide"/>
</p:tagLst>
</file>

<file path=ppt/tags/tag895.xml><?xml version="1.0" encoding="utf-8"?>
<p:tagLst xmlns:p="http://schemas.openxmlformats.org/presentationml/2006/main">
  <p:tag name="KSO_WM_SLIDE_ID" val="diagram20233315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15"/>
  <p:tag name="KSO_WM_SLIDE_TYPE" val="text"/>
  <p:tag name="KSO_WM_SLIDE_SUBTYPE" val="diag"/>
  <p:tag name="KSO_WM_SLIDE_SIZE" val="850.394*297.555"/>
  <p:tag name="KSO_WM_SLIDE_POSITION" val="54.8032*139.28"/>
  <p:tag name="KSO_WM_SLIDE_LAYOUT" val="a_l"/>
  <p:tag name="KSO_WM_SLIDE_LAYOUT_CNT" val="1_1"/>
  <p:tag name="KSO_WM_SPECIAL_SOURCE" val="bdnull"/>
  <p:tag name="KSO_WM_DIAGRAM_GROUP_CODE" val="l1-1"/>
  <p:tag name="KSO_WM_SLIDE_DIAGTYPE" val="l"/>
  <p:tag name="KSO_WM_SLIDE_SOURCE" val="WPPAIGenerateSlide"/>
</p:tagLst>
</file>

<file path=ppt/tags/tag896.xml><?xml version="1.0" encoding="utf-8"?>
<p:tagLst xmlns:p="http://schemas.openxmlformats.org/presentationml/2006/main">
  <p:tag name="KSO_WM_UNIT_ISCONTENTSTITLE" val="0"/>
  <p:tag name="KSO_WM_UNIT_ISNUMDGMTITLE" val="0"/>
  <p:tag name="KSO_WM_UNIT_PRESET_TEXT" val="单击添加标题"/>
  <p:tag name="KSO_WM_UNIT_NOCLEAR" val="0"/>
  <p:tag name="KSO_WM_UNIT_VALUE" val="13"/>
  <p:tag name="KSO_WM_UNIT_HIGHLIGHT" val="0"/>
  <p:tag name="KSO_WM_UNIT_COMPATIBLE" val="0"/>
  <p:tag name="KSO_WM_UNIT_DIAGRAM_ISNUMVISUAL" val="0"/>
  <p:tag name="KSO_WM_UNIT_DIAGRAM_ISREFERUNIT" val="0"/>
  <p:tag name="KSO_WM_UNIT_TYPE" val="a"/>
  <p:tag name="KSO_WM_UNIT_INDEX" val="1"/>
  <p:tag name="KSO_WM_UNIT_ID" val="custom20226887_7*a*1"/>
  <p:tag name="KSO_WM_TEMPLATE_CATEGORY" val="custom"/>
  <p:tag name="KSO_WM_TEMPLATE_INDEX" val="20226887"/>
  <p:tag name="KSO_WM_UNIT_LAYERLEVEL" val="1"/>
  <p:tag name="KSO_WM_TAG_VERSION" val="1.0"/>
  <p:tag name="KSO_WM_BEAUTIFY_FLAG" val="#wm#"/>
  <p:tag name="KSO_WM_UNIT_DEFAULT_FONT" val="54;60;2"/>
  <p:tag name="KSO_WM_UNIT_BLOCK" val="0"/>
  <p:tag name="KSO_WM_UNIT_DEC_AREA_ID" val="b0f88f65c7444e869844f1e08b41edbf"/>
  <p:tag name="KSO_WM_CHIP_GROUPID" val="620cc5482a08b0d86e4d8850"/>
  <p:tag name="KSO_WM_CHIP_XID" val="620cc5482a08b0d86e4d884f"/>
  <p:tag name="KSO_WM_CHIP_FILLAREA_FILL_RULE" val="{&quot;fill_align&quot;:&quot;cm&quot;,&quot;fill_mode&quot;:&quot;adaptive&quot;,&quot;sacle_strategy&quot;:&quot;smart&quot;}"/>
  <p:tag name="KSO_WM_ASSEMBLE_CHIP_INDEX" val="c1a9bfdc32574113ba33c52e62c49fe5"/>
  <p:tag name="KSO_WM_UNIT_TEXT_FILL_FORE_SCHEMECOLOR_INDEX_BRIGHTNESS" val="0"/>
  <p:tag name="KSO_WM_UNIT_TEXT_FILL_FORE_SCHEMECOLOR_INDEX" val="5"/>
  <p:tag name="KSO_WM_UNIT_TEXT_FILL_TYPE" val="1"/>
</p:tagLst>
</file>

<file path=ppt/tags/tag897.xml><?xml version="1.0" encoding="utf-8"?>
<p:tagLst xmlns:p="http://schemas.openxmlformats.org/presentationml/2006/main">
  <p:tag name="KSO_WM_SLIDE_ID" val="custom20226887_7"/>
  <p:tag name="KSO_WM_TEMPLATE_SUBCATEGORY" val="21"/>
  <p:tag name="KSO_WM_TEMPLATE_MASTER_TYPE" val="1"/>
  <p:tag name="KSO_WM_TEMPLATE_COLOR_TYPE" val="1"/>
  <p:tag name="KSO_WM_SLIDE_TYPE" val="sectionTitle"/>
  <p:tag name="KSO_WM_SLIDE_SUBTYPE" val="pureTxt"/>
  <p:tag name="KSO_WM_SLIDE_ITEM_CNT" val="0"/>
  <p:tag name="KSO_WM_SLIDE_INDEX" val="7"/>
  <p:tag name="KSO_WM_TAG_VERSION" val="1.0"/>
  <p:tag name="KSO_WM_BEAUTIFY_FLAG" val="#wm#"/>
  <p:tag name="KSO_WM_TEMPLATE_CATEGORY" val="custom"/>
  <p:tag name="KSO_WM_TEMPLATE_INDEX" val="20226887"/>
  <p:tag name="KSO_WM_SLIDE_LAYOUT" val="a_e"/>
  <p:tag name="KSO_WM_SLIDE_LAYOUT_CNT" val="1_1"/>
  <p:tag name="KSO_WM_UNIT_SHOW_EDIT_AREA_INDICATION" val="1"/>
  <p:tag name="KSO_WM_TEMPLATE_THUMBS_INDEX" val="1、4、7、12、13、14、15、16、17、18、20、24、25、28、33、36、40、43、44"/>
  <p:tag name="KSO_WM_CHIP_INFOS" val="{&quot;type&quot;:0,&quot;layout_type&quot;:&quot;1_NF_RC_7&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扁平风&quot;,&quot;手绘风&quot;,&quot;立体风&quot;,&quot;炫酷&quot;,&quot;复古风&quot;,&quot;科技风&quot;,&quot;水彩风&quot;,&quot;ios风&quot;,&quot;快闪&quot;,&quot;波普风&quot;,&quot;孟菲斯&quot;,&quot;蒸汽波&quot;,&quot;MBE&quot;,&quot;剪纸风&quot;,&quot;酸性风&quot;,&quot;像素风&quot;,&quot;涂鸦风&quot;,&quot;实景&quot;]},&quot;slide_type&quot;:[&quot;title&quot;,&quot;sectionTitle&quot;,&quot;contents&quot;,&quot;endPage&quot;],&quot;useType&quot;:[&quot;ppt&quot;]}"/>
  <p:tag name="KSO_WM_CHIP_XID" val="6193191a18adb49c6c1f3d89"/>
  <p:tag name="KSO_WM_CHIP_FILLPROP" val="[[{&quot;text_align&quot;:&quot;rm&quot;,&quot;text_direction&quot;:&quot;horizontal&quot;,&quot;support_big_font&quot;:false,&quot;picture_toward&quot;:0,&quot;picture_dockside&quot;:[],&quot;fill_id&quot;:&quot;3887597eb2d4430e8f5e1a57689f7fd3&quot;,&quot;fill_align&quot;:&quot;rm&quot;,&quot;chip_types&quot;:[&quot;diagram&quot;,&quot;header&quot;]}],[{&quot;text_align&quot;:&quot;cm&quot;,&quot;text_direction&quot;:&quot;horizontal&quot;,&quot;support_big_font&quot;:false,&quot;picture_toward&quot;:0,&quot;picture_dockside&quot;:[],&quot;fill_id&quot;:&quot;3887597eb2d4430e8f5e1a57689f7fd3&quot;,&quot;fill_align&quot;:&quot;cm&quot;,&quot;chip_types&quot;:[&quot;header&quot;]}],[{&quot;text_align&quot;:&quot;lm&quot;,&quot;text_direction&quot;:&quot;horizontal&quot;,&quot;support_big_font&quot;:false,&quot;picture_toward&quot;:0,&quot;picture_dockside&quot;:[],&quot;fill_id&quot;:&quot;3887597eb2d4430e8f5e1a57689f7fd3&quot;,&quot;fill_align&quot;:&quot;lm&quot;,&quot;chip_types&quot;:[&quot;header&quot;]}],[{&quot;text_align&quot;:&quot;lm&quot;,&quot;text_direction&quot;:&quot;horizontal&quot;,&quot;support_big_font&quot;:false,&quot;picture_toward&quot;:0,&quot;picture_dockside&quot;:[],&quot;fill_id&quot;:&quot;3887597eb2d4430e8f5e1a57689f7fd3&quot;,&quot;fill_align&quot;:&quot;lt&quot;,&quot;chip_types&quot;:[&quot;header&quot;]}],[{&quot;text_align&quot;:&quot;lm&quot;,&quot;text_direction&quot;:&quot;horizontal&quot;,&quot;support_big_font&quot;:false,&quot;picture_toward&quot;:0,&quot;picture_dockside&quot;:[],&quot;fill_id&quot;:&quot;3887597eb2d4430e8f5e1a57689f7fd3&quot;,&quot;fill_align&quot;:&quot;lb&quot;,&quot;chip_types&quot;:[&quot;header&quot;]}],[{&quot;text_align&quot;:&quot;lm&quot;,&quot;text_direction&quot;:&quot;horizontal&quot;,&quot;support_big_font&quot;:false,&quot;picture_toward&quot;:0,&quot;picture_dockside&quot;:[],&quot;fill_id&quot;:&quot;3887597eb2d4430e8f5e1a57689f7fd3&quot;,&quot;fill_align&quot;:&quot;cm&quot;,&quot;chip_types&quot;:[&quot;header&quot;]}],[{&quot;text_align&quot;:&quot;cm&quot;,&quot;text_direction&quot;:&quot;horizontal&quot;,&quot;support_big_font&quot;:false,&quot;picture_toward&quot;:0,&quot;picture_dockside&quot;:[],&quot;fill_id&quot;:&quot;3887597eb2d4430e8f5e1a57689f7fd3&quot;,&quot;fill_align&quot;:&quot;lm&quot;,&quot;chip_types&quot;:[&quot;header&quot;]}],[{&quot;text_align&quot;:&quot;cm&quot;,&quot;text_direction&quot;:&quot;horizontal&quot;,&quot;support_big_font&quot;:false,&quot;picture_toward&quot;:0,&quot;picture_dockside&quot;:[],&quot;fill_id&quot;:&quot;3887597eb2d4430e8f5e1a57689f7fd3&quot;,&quot;fill_align&quot;:&quot;lt&quot;,&quot;chip_types&quot;:[&quot;header&quot;]}],[{&quot;text_align&quot;:&quot;cm&quot;,&quot;text_direction&quot;:&quot;horizontal&quot;,&quot;support_big_font&quot;:false,&quot;picture_toward&quot;:0,&quot;picture_dockside&quot;:[],&quot;fill_id&quot;:&quot;3887597eb2d4430e8f5e1a57689f7fd3&quot;,&quot;fill_align&quot;:&quot;lb&quot;,&quot;chip_types&quot;:[&quot;header&quot;]}],[{&quot;text_align&quot;:&quot;rm&quot;,&quot;text_direction&quot;:&quot;horizontal&quot;,&quot;support_big_font&quot;:false,&quot;picture_toward&quot;:0,&quot;picture_dockside&quot;:[],&quot;fill_id&quot;:&quot;3887597eb2d4430e8f5e1a57689f7fd3&quot;,&quot;fill_align&quot;:&quot;rb&quot;,&quot;chip_types&quot;:[&quot;header&quot;]}],[{&quot;text_align&quot;:&quot;rm&quot;,&quot;text_direction&quot;:&quot;horizontal&quot;,&quot;support_big_font&quot;:false,&quot;picture_toward&quot;:0,&quot;picture_dockside&quot;:[],&quot;fill_id&quot;:&quot;3887597eb2d4430e8f5e1a57689f7fd3&quot;,&quot;fill_align&quot;:&quot;rt&quot;,&quot;chip_types&quot;:[&quot;header&quot;]}]]"/>
  <p:tag name="KSO_WM_CHIP_DECFILLPROP" val="[]"/>
  <p:tag name="KSO_WM_CHIP_GROUPID" val="6193191a18adb49c6c1f3d8b"/>
  <p:tag name="KSO_WM_SLIDE_LAYOUT_INFO" val="{&quot;id&quot;:&quot;2022-08-31T15:26:46&quot;,&quot;margin&quot;:{&quot;bottom&quot;:5.773329734802246,&quot;left&quot;:9.616453170776367,&quot;right&quot;:1.1486663818359375,&quot;top&quot;:5.773322105407715},&quot;type&quot;:0}"/>
  <p:tag name="KSO_WM_SLIDE_BK_DARK_LIGHT" val="2"/>
  <p:tag name="KSO_WM_SLIDE_BACKGROUND_TYPE" val="general"/>
  <p:tag name="KSO_WM_SLIDE_SUPPORT_FEATURE_TYPE" val="0"/>
  <p:tag name="KSO_WM_CHIP_COLORING" val="1"/>
  <p:tag name="KSO_WM_TEMPLATE_ASSEMBLE_XID" val="630f0d28a35593066dfcb8b0"/>
  <p:tag name="KSO_WM_TEMPLATE_ASSEMBLE_GROUPID" val="62fee3efa35593066dad3b70"/>
</p:tagLst>
</file>

<file path=ppt/tags/tag8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2*a*1"/>
  <p:tag name="KSO_WM_TEMPLATE_CATEGORY" val="diagram"/>
  <p:tag name="KSO_WM_TEMPLATE_INDEX" val="20233337"/>
  <p:tag name="KSO_WM_UNIT_LAYERLEVEL" val="1"/>
  <p:tag name="KSO_WM_TAG_VERSION" val="3.0"/>
  <p:tag name="KSO_WM_BEAUTIFY_FLAG" val="#wm#"/>
  <p:tag name="KSO_WM_UNIT_ISCONTENTSTITLE" val="0"/>
  <p:tag name="KSO_WM_UNIT_ISNUMDGMTITLE" val="0"/>
  <p:tag name="KSO_WM_UNIT_NOCLEAR" val="0"/>
  <p:tag name="KSO_WM_UNIT_VALUE" val="29"/>
  <p:tag name="KSO_WM_DIAGRAM_GROUP_CODE" val="l1-1"/>
  <p:tag name="KSO_WM_UNIT_TYPE" val="a"/>
  <p:tag name="KSO_WM_UNIT_INDEX" val="1"/>
  <p:tag name="KSO_WM_UNIT_TEXT_TYPE" val="1"/>
  <p:tag name="KSO_WM_UNIT_PRESET_TEXT" val="单击此处添加标题"/>
  <p:tag name="KSO_WM_UNIT_TEXT_FILL_FORE_SCHEMECOLOR_INDEX" val="13"/>
  <p:tag name="KSO_WM_UNIT_TEXT_FILL_TYPE" val="1"/>
  <p:tag name="KSO_WM_UNIT_USESOURCEFORMAT_APPLY" val="1"/>
</p:tagLst>
</file>

<file path=ppt/tags/tag89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3337_2*l_h_f*1_1_1"/>
  <p:tag name="KSO_WM_TEMPLATE_CATEGORY" val="diagram"/>
  <p:tag name="KSO_WM_TEMPLATE_INDEX" val="20233337"/>
  <p:tag name="KSO_WM_UNIT_LAYERLEVEL" val="1_1_1"/>
  <p:tag name="KSO_WM_TAG_VERSION" val="3.0"/>
  <p:tag name="KSO_WM_UNIT_TEXT_FILL_FORE_SCHEMECOLOR_INDEX_BRIGHTNESS" val="0.25"/>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56.3920517686828,&quot;left&quot;:62.15,&quot;top&quot;:94.07401122344315,&quot;width&quot;:861.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简明扼要地阐述您的观点，以便观者理解您传达的思想。"/>
  <p:tag name="KSO_WM_UNIT_TEXT_FILL_FORE_SCHEMECOLOR_INDEX" val="1"/>
  <p:tag name="KSO_WM_UNIT_TEXT_FILL_TYPE" val="1"/>
  <p:tag name="KSO_WM_UNIT_USESOURCEFORMAT_APPLY" val="1"/>
  <p:tag name="KSO_WM_DIAGRAM_USE_COLOR_VALUE" val="{&quot;color_scheme&quot;:1,&quot;theme_color_indexes&quot;:[10,10,10,10,10,10]}"/>
</p:tagLst>
</file>

<file path=ppt/tags/tag9.xml><?xml version="1.0" encoding="utf-8"?>
<p:tagLst xmlns:p="http://schemas.openxmlformats.org/presentationml/2006/main">
  <p:tag name="KSO_WM_BEAUTIFY_FLAG" val=""/>
</p:tagLst>
</file>

<file path=ppt/tags/tag90.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16*i*1"/>
  <p:tag name="KSO_WM_BEAUTIFY_FLAG" val="#wm#"/>
  <p:tag name="KSO_WM_TAG_VERSION" val="1.0"/>
  <p:tag name="KSO_WM_CHIP_GROUPID" val="62fee3efa35593066dad3b70"/>
  <p:tag name="KSO_WM_CHIP_XID" val="62fee3f0a35593066dad3b84"/>
  <p:tag name="KSO_WM_UNIT_DEC_AREA_ID" val="cd5422d63c3d4b948e2c6a4a3ab2ac09"/>
  <p:tag name="KSO_WM_CHIP_FILLAREA_FILL_RULE" val="{&quot;fill_align&quot;:&quot;cb&quot;,&quot;fill_effect&quot;:[],&quot;fill_mode&quot;:&quot;adaptive&quot;,&quot;sacle_strategy&quot;:&quot;stretch&quot;}"/>
  <p:tag name="KSO_WM_UNIT_DEC_SUPPORTCHANGEPIC" val="0"/>
  <p:tag name="KSO_WM_UNIT_DEC_CHANGEPICRESERVED" val="1"/>
  <p:tag name="KSO_WM_ASSEMBLE_CHIP_INDEX" val="baab6c47969048c2b33de8a2230c00be"/>
</p:tagLst>
</file>

<file path=ppt/tags/tag90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3337_2*l_h_a*1_1_1"/>
  <p:tag name="KSO_WM_TEMPLATE_CATEGORY" val="diagram"/>
  <p:tag name="KSO_WM_TEMPLATE_INDEX" val="20233337"/>
  <p:tag name="KSO_WM_UNIT_LAYERLEVEL" val="1_1_1"/>
  <p:tag name="KSO_WM_TAG_VERSION" val="3.0"/>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56.3920517686828,&quot;left&quot;:62.15,&quot;top&quot;:94.07401122344315,&quot;width&quot;:861.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UNIT_USESOURCEFORMAT_APPLY" val="1"/>
  <p:tag name="KSO_WM_DIAGRAM_USE_COLOR_VALUE" val="{&quot;color_scheme&quot;:1,&quot;theme_color_indexes&quot;:[10,10,10,10,10,10]}"/>
</p:tagLst>
</file>

<file path=ppt/tags/tag9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3337_2*l_h_i*1_1_1"/>
  <p:tag name="KSO_WM_TEMPLATE_CATEGORY" val="diagram"/>
  <p:tag name="KSO_WM_TEMPLATE_INDEX" val="20233337"/>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56.3920517686828,&quot;left&quot;:62.15,&quot;top&quot;:94.07401122344315,&quot;width&quot;:861.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UNIT_USESOURCEFORMAT_APPLY" val="1"/>
  <p:tag name="KSO_WM_DIAGRAM_USE_COLOR_VALUE" val="{&quot;color_scheme&quot;:1,&quot;theme_color_indexes&quot;:[10,10,10,10,10,10]}"/>
</p:tagLst>
</file>

<file path=ppt/tags/tag90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3337_2*l_h_f*1_2_1"/>
  <p:tag name="KSO_WM_TEMPLATE_CATEGORY" val="diagram"/>
  <p:tag name="KSO_WM_TEMPLATE_INDEX" val="20233337"/>
  <p:tag name="KSO_WM_UNIT_LAYERLEVEL" val="1_1_1"/>
  <p:tag name="KSO_WM_TAG_VERSION" val="3.0"/>
  <p:tag name="KSO_WM_UNIT_TEXT_FILL_FORE_SCHEMECOLOR_INDEX_BRIGHTNESS" val="0.25"/>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56.3920517686828,&quot;left&quot;:62.15,&quot;top&quot;:94.07401122344315,&quot;width&quot;:861.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简明扼要地阐述您的内容观点，以便观者准确地理解您传达的思想。"/>
  <p:tag name="KSO_WM_UNIT_TEXT_FILL_FORE_SCHEMECOLOR_INDEX" val="1"/>
  <p:tag name="KSO_WM_UNIT_TEXT_FILL_TYPE" val="1"/>
  <p:tag name="KSO_WM_UNIT_USESOURCEFORMAT_APPLY" val="1"/>
  <p:tag name="KSO_WM_DIAGRAM_USE_COLOR_VALUE" val="{&quot;color_scheme&quot;:1,&quot;theme_color_indexes&quot;:[10,10,10,10,10,10]}"/>
</p:tagLst>
</file>

<file path=ppt/tags/tag90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3337_2*l_h_a*1_2_1"/>
  <p:tag name="KSO_WM_TEMPLATE_CATEGORY" val="diagram"/>
  <p:tag name="KSO_WM_TEMPLATE_INDEX" val="20233337"/>
  <p:tag name="KSO_WM_UNIT_LAYERLEVEL" val="1_1_1"/>
  <p:tag name="KSO_WM_TAG_VERSION" val="3.0"/>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56.3920517686828,&quot;left&quot;:62.15,&quot;top&quot;:94.07401122344315,&quot;width&quot;:861.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UNIT_USESOURCEFORMAT_APPLY" val="1"/>
  <p:tag name="KSO_WM_DIAGRAM_USE_COLOR_VALUE" val="{&quot;color_scheme&quot;:1,&quot;theme_color_indexes&quot;:[10,10,10,10,10,10]}"/>
</p:tagLst>
</file>

<file path=ppt/tags/tag9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3337_2*l_h_i*1_2_1"/>
  <p:tag name="KSO_WM_TEMPLATE_CATEGORY" val="diagram"/>
  <p:tag name="KSO_WM_TEMPLATE_INDEX" val="20233337"/>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56.3920517686828,&quot;left&quot;:62.15,&quot;top&quot;:94.07401122344315,&quot;width&quot;:861.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UNIT_USESOURCEFORMAT_APPLY" val="1"/>
  <p:tag name="KSO_WM_DIAGRAM_USE_COLOR_VALUE" val="{&quot;color_scheme&quot;:1,&quot;theme_color_indexes&quot;:[10,10,10,10,10,10]}"/>
</p:tagLst>
</file>

<file path=ppt/tags/tag90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3337_2*l_h_f*1_3_1"/>
  <p:tag name="KSO_WM_TEMPLATE_CATEGORY" val="diagram"/>
  <p:tag name="KSO_WM_TEMPLATE_INDEX" val="20233337"/>
  <p:tag name="KSO_WM_UNIT_LAYERLEVEL" val="1_1_1"/>
  <p:tag name="KSO_WM_TAG_VERSION" val="3.0"/>
  <p:tag name="KSO_WM_UNIT_TEXT_FILL_FORE_SCHEMECOLOR_INDEX_BRIGHTNESS" val="0.25"/>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56.3920517686828,&quot;left&quot;:62.15,&quot;top&quot;:94.07401122344315,&quot;width&quot;:861.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简明扼要地阐述您的观点，以便观者理解您传达的思想。"/>
  <p:tag name="KSO_WM_UNIT_TEXT_FILL_FORE_SCHEMECOLOR_INDEX" val="1"/>
  <p:tag name="KSO_WM_UNIT_TEXT_FILL_TYPE" val="1"/>
  <p:tag name="KSO_WM_UNIT_USESOURCEFORMAT_APPLY" val="1"/>
  <p:tag name="KSO_WM_DIAGRAM_USE_COLOR_VALUE" val="{&quot;color_scheme&quot;:1,&quot;theme_color_indexes&quot;:[10,10,10,10,10,10]}"/>
</p:tagLst>
</file>

<file path=ppt/tags/tag90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3337_2*l_h_a*1_3_1"/>
  <p:tag name="KSO_WM_TEMPLATE_CATEGORY" val="diagram"/>
  <p:tag name="KSO_WM_TEMPLATE_INDEX" val="20233337"/>
  <p:tag name="KSO_WM_UNIT_LAYERLEVEL" val="1_1_1"/>
  <p:tag name="KSO_WM_TAG_VERSION" val="3.0"/>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56.3920517686828,&quot;left&quot;:62.15,&quot;top&quot;:94.07401122344315,&quot;width&quot;:861.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UNIT_USESOURCEFORMAT_APPLY" val="1"/>
  <p:tag name="KSO_WM_DIAGRAM_USE_COLOR_VALUE" val="{&quot;color_scheme&quot;:1,&quot;theme_color_indexes&quot;:[10,10,10,10,10,10]}"/>
</p:tagLst>
</file>

<file path=ppt/tags/tag9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3_1"/>
  <p:tag name="KSO_WM_UNIT_ID" val="diagram20233337_2*l_h_i*1_3_1"/>
  <p:tag name="KSO_WM_TEMPLATE_CATEGORY" val="diagram"/>
  <p:tag name="KSO_WM_TEMPLATE_INDEX" val="20233337"/>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56.3920517686828,&quot;left&quot;:62.15,&quot;top&quot;:94.07401122344315,&quot;width&quot;:861.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UNIT_USESOURCEFORMAT_APPLY" val="1"/>
  <p:tag name="KSO_WM_DIAGRAM_USE_COLOR_VALUE" val="{&quot;color_scheme&quot;:1,&quot;theme_color_indexes&quot;:[10,10,10,10,10,10]}"/>
</p:tagLst>
</file>

<file path=ppt/tags/tag90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4_1"/>
  <p:tag name="KSO_WM_UNIT_ID" val="diagram20233337_2*l_h_f*1_4_1"/>
  <p:tag name="KSO_WM_TEMPLATE_CATEGORY" val="diagram"/>
  <p:tag name="KSO_WM_TEMPLATE_INDEX" val="20233337"/>
  <p:tag name="KSO_WM_UNIT_LAYERLEVEL" val="1_1_1"/>
  <p:tag name="KSO_WM_TAG_VERSION" val="3.0"/>
  <p:tag name="KSO_WM_UNIT_TEXT_FILL_FORE_SCHEMECOLOR_INDEX_BRIGHTNESS" val="0.25"/>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56.3920517686828,&quot;left&quot;:62.15,&quot;top&quot;:94.07401122344315,&quot;width&quot;:861.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简明扼要地阐述您的内容观点，以便观者准确地理解您传达的思想。"/>
  <p:tag name="KSO_WM_UNIT_TEXT_FILL_FORE_SCHEMECOLOR_INDEX" val="1"/>
  <p:tag name="KSO_WM_UNIT_TEXT_FILL_TYPE" val="1"/>
  <p:tag name="KSO_WM_UNIT_USESOURCEFORMAT_APPLY" val="1"/>
  <p:tag name="KSO_WM_DIAGRAM_USE_COLOR_VALUE" val="{&quot;color_scheme&quot;:1,&quot;theme_color_indexes&quot;:[10,10,10,10,10,10]}"/>
</p:tagLst>
</file>

<file path=ppt/tags/tag90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4_1"/>
  <p:tag name="KSO_WM_UNIT_ID" val="diagram20233337_2*l_h_a*1_4_1"/>
  <p:tag name="KSO_WM_TEMPLATE_CATEGORY" val="diagram"/>
  <p:tag name="KSO_WM_TEMPLATE_INDEX" val="20233337"/>
  <p:tag name="KSO_WM_UNIT_LAYERLEVEL" val="1_1_1"/>
  <p:tag name="KSO_WM_TAG_VERSION" val="3.0"/>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56.3920517686828,&quot;left&quot;:62.15,&quot;top&quot;:94.07401122344315,&quot;width&quot;:861.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UNIT_USESOURCEFORMAT_APPLY" val="1"/>
  <p:tag name="KSO_WM_DIAGRAM_USE_COLOR_VALUE" val="{&quot;color_scheme&quot;:1,&quot;theme_color_indexes&quot;:[10,10,10,10,10,10]}"/>
</p:tagLst>
</file>

<file path=ppt/tags/tag91.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14*i*1"/>
  <p:tag name="KSO_WM_BEAUTIFY_FLAG" val="#wm#"/>
  <p:tag name="KSO_WM_TAG_VERSION" val="1.0"/>
  <p:tag name="KSO_WM_CHIP_GROUPID" val="62fee3efa35593066dad3b70"/>
  <p:tag name="KSO_WM_CHIP_XID" val="62fee3f0a35593066dad3b82"/>
  <p:tag name="KSO_WM_UNIT_DEC_AREA_ID" val="4b1bc64584fd495d83e3d15c0c000c09"/>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f85a5a686750408d93694967702f5930"/>
</p:tagLst>
</file>

<file path=ppt/tags/tag9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4_1"/>
  <p:tag name="KSO_WM_UNIT_ID" val="diagram20233337_2*l_h_i*1_4_1"/>
  <p:tag name="KSO_WM_TEMPLATE_CATEGORY" val="diagram"/>
  <p:tag name="KSO_WM_TEMPLATE_INDEX" val="20233337"/>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56.3920517686828,&quot;left&quot;:62.15,&quot;top&quot;:94.07401122344315,&quot;width&quot;:861.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UNIT_USESOURCEFORMAT_APPLY" val="1"/>
  <p:tag name="KSO_WM_DIAGRAM_USE_COLOR_VALUE" val="{&quot;color_scheme&quot;:1,&quot;theme_color_indexes&quot;:[10,10,10,10,10,10]}"/>
</p:tagLst>
</file>

<file path=ppt/tags/tag9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37_2*l_h_i*1_1_2"/>
  <p:tag name="KSO_WM_TEMPLATE_CATEGORY" val="diagram"/>
  <p:tag name="KSO_WM_TEMPLATE_INDEX" val="20233337"/>
  <p:tag name="KSO_WM_UNIT_LAYERLEVEL" val="1_1_1"/>
  <p:tag name="KSO_WM_TAG_VERSION" val="3.0"/>
  <p:tag name="KSO_WM_UNIT_TYPE" val="l_h_i"/>
  <p:tag name="KSO_WM_UNIT_INDEX" val="1_1_2"/>
  <p:tag name="KSO_WM_DIAGRAM_VERSION" val="3"/>
  <p:tag name="KSO_WM_DIAGRAM_COLOR_TRICK" val="1"/>
  <p:tag name="KSO_WM_DIAGRAM_COLOR_TEXT_CAN_REMOVE" val="n"/>
  <p:tag name="KSO_WM_DIAGRAM_MAX_ITEMCNT" val="4"/>
  <p:tag name="KSO_WM_DIAGRAM_MIN_ITEMCNT" val="3"/>
  <p:tag name="KSO_WM_DIAGRAM_VIRTUALLY_FRAME" val="{&quot;height&quot;:356.3920517686828,&quot;left&quot;:62.15,&quot;top&quot;:94.07401122344315,&quot;width&quot;:861.95}"/>
  <p:tag name="KSO_WM_DIAGRAM_COLOR_MATCH_VALUE" val="{&quot;shape&quot;:{&quot;fill&quot;:{&quot;type&quot;:0},&quot;glow&quot;:{&quot;colorType&quot;:0},&quot;line&quot;:{&quot;solidLine&quot;:{&quot;brightness&quot;:0.6000000238418579,&quot;colorType&quot;:1,&quot;foreColorIndex&quot;:13,&quot;transparency&quot;:0.699999988079071},&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13"/>
  <p:tag name="KSO_WM_UNIT_LINE_FILL_TYPE" val="2"/>
  <p:tag name="KSO_WM_UNIT_USESOURCEFORMAT_APPLY" val="1"/>
  <p:tag name="KSO_WM_DIAGRAM_USE_COLOR_VALUE" val="{&quot;color_scheme&quot;:1,&quot;theme_color_indexes&quot;:[10,10,10,10,10,10]}"/>
</p:tagLst>
</file>

<file path=ppt/tags/tag9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37_2*l_h_i*1_2_2"/>
  <p:tag name="KSO_WM_TEMPLATE_CATEGORY" val="diagram"/>
  <p:tag name="KSO_WM_TEMPLATE_INDEX" val="20233337"/>
  <p:tag name="KSO_WM_UNIT_LAYERLEVEL" val="1_1_1"/>
  <p:tag name="KSO_WM_TAG_VERSION" val="3.0"/>
  <p:tag name="KSO_WM_UNIT_TYPE" val="l_h_i"/>
  <p:tag name="KSO_WM_UNIT_INDEX" val="1_2_2"/>
  <p:tag name="KSO_WM_DIAGRAM_VERSION" val="3"/>
  <p:tag name="KSO_WM_DIAGRAM_COLOR_TRICK" val="1"/>
  <p:tag name="KSO_WM_DIAGRAM_COLOR_TEXT_CAN_REMOVE" val="n"/>
  <p:tag name="KSO_WM_DIAGRAM_MAX_ITEMCNT" val="4"/>
  <p:tag name="KSO_WM_DIAGRAM_MIN_ITEMCNT" val="3"/>
  <p:tag name="KSO_WM_DIAGRAM_VIRTUALLY_FRAME" val="{&quot;height&quot;:356.3920517686828,&quot;left&quot;:62.15,&quot;top&quot;:94.07401122344315,&quot;width&quot;:861.95}"/>
  <p:tag name="KSO_WM_DIAGRAM_COLOR_MATCH_VALUE" val="{&quot;shape&quot;:{&quot;fill&quot;:{&quot;type&quot;:0},&quot;glow&quot;:{&quot;colorType&quot;:0},&quot;line&quot;:{&quot;solidLine&quot;:{&quot;brightness&quot;:0.6000000238418579,&quot;colorType&quot;:1,&quot;foreColorIndex&quot;:13,&quot;transparency&quot;:0.699999988079071},&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13"/>
  <p:tag name="KSO_WM_UNIT_LINE_FILL_TYPE" val="2"/>
  <p:tag name="KSO_WM_UNIT_USESOURCEFORMAT_APPLY" val="1"/>
  <p:tag name="KSO_WM_DIAGRAM_USE_COLOR_VALUE" val="{&quot;color_scheme&quot;:1,&quot;theme_color_indexes&quot;:[10,10,10,10,10,10]}"/>
</p:tagLst>
</file>

<file path=ppt/tags/tag9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37_2*l_h_i*1_3_2"/>
  <p:tag name="KSO_WM_TEMPLATE_CATEGORY" val="diagram"/>
  <p:tag name="KSO_WM_TEMPLATE_INDEX" val="20233337"/>
  <p:tag name="KSO_WM_UNIT_LAYERLEVEL" val="1_1_1"/>
  <p:tag name="KSO_WM_TAG_VERSION" val="3.0"/>
  <p:tag name="KSO_WM_UNIT_TYPE" val="l_h_i"/>
  <p:tag name="KSO_WM_UNIT_INDEX" val="1_3_2"/>
  <p:tag name="KSO_WM_DIAGRAM_VERSION" val="3"/>
  <p:tag name="KSO_WM_DIAGRAM_COLOR_TRICK" val="1"/>
  <p:tag name="KSO_WM_DIAGRAM_COLOR_TEXT_CAN_REMOVE" val="n"/>
  <p:tag name="KSO_WM_DIAGRAM_MAX_ITEMCNT" val="4"/>
  <p:tag name="KSO_WM_DIAGRAM_MIN_ITEMCNT" val="3"/>
  <p:tag name="KSO_WM_DIAGRAM_VIRTUALLY_FRAME" val="{&quot;height&quot;:356.3920517686828,&quot;left&quot;:62.15,&quot;top&quot;:94.07401122344315,&quot;width&quot;:861.95}"/>
  <p:tag name="KSO_WM_DIAGRAM_COLOR_MATCH_VALUE" val="{&quot;shape&quot;:{&quot;fill&quot;:{&quot;type&quot;:0},&quot;glow&quot;:{&quot;colorType&quot;:0},&quot;line&quot;:{&quot;solidLine&quot;:{&quot;brightness&quot;:0.6000000238418579,&quot;colorType&quot;:1,&quot;foreColorIndex&quot;:13,&quot;transparency&quot;:0.699999988079071},&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13"/>
  <p:tag name="KSO_WM_UNIT_LINE_FILL_TYPE" val="2"/>
  <p:tag name="KSO_WM_UNIT_USESOURCEFORMAT_APPLY" val="1"/>
  <p:tag name="KSO_WM_DIAGRAM_USE_COLOR_VALUE" val="{&quot;color_scheme&quot;:1,&quot;theme_color_indexes&quot;:[10,10,10,10,10,10]}"/>
</p:tagLst>
</file>

<file path=ppt/tags/tag9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37_2*l_h_i*1_4_2"/>
  <p:tag name="KSO_WM_TEMPLATE_CATEGORY" val="diagram"/>
  <p:tag name="KSO_WM_TEMPLATE_INDEX" val="20233337"/>
  <p:tag name="KSO_WM_UNIT_LAYERLEVEL" val="1_1_1"/>
  <p:tag name="KSO_WM_TAG_VERSION" val="3.0"/>
  <p:tag name="KSO_WM_UNIT_TYPE" val="l_h_i"/>
  <p:tag name="KSO_WM_UNIT_INDEX" val="1_4_2"/>
  <p:tag name="KSO_WM_DIAGRAM_VERSION" val="3"/>
  <p:tag name="KSO_WM_DIAGRAM_COLOR_TRICK" val="1"/>
  <p:tag name="KSO_WM_DIAGRAM_COLOR_TEXT_CAN_REMOVE" val="n"/>
  <p:tag name="KSO_WM_DIAGRAM_MAX_ITEMCNT" val="4"/>
  <p:tag name="KSO_WM_DIAGRAM_MIN_ITEMCNT" val="3"/>
  <p:tag name="KSO_WM_DIAGRAM_VIRTUALLY_FRAME" val="{&quot;height&quot;:356.3920517686828,&quot;left&quot;:62.15,&quot;top&quot;:94.07401122344315,&quot;width&quot;:861.95}"/>
  <p:tag name="KSO_WM_DIAGRAM_COLOR_MATCH_VALUE" val="{&quot;shape&quot;:{&quot;fill&quot;:{&quot;type&quot;:0},&quot;glow&quot;:{&quot;colorType&quot;:0},&quot;line&quot;:{&quot;solidLine&quot;:{&quot;brightness&quot;:0.6000000238418579,&quot;colorType&quot;:1,&quot;foreColorIndex&quot;:13,&quot;transparency&quot;:0.699999988079071},&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13"/>
  <p:tag name="KSO_WM_UNIT_LINE_FILL_TYPE" val="2"/>
  <p:tag name="KSO_WM_UNIT_USESOURCEFORMAT_APPLY" val="1"/>
  <p:tag name="KSO_WM_DIAGRAM_USE_COLOR_VALUE" val="{&quot;color_scheme&quot;:1,&quot;theme_color_indexes&quot;:[10,10,10,10,10,10]}"/>
</p:tagLst>
</file>

<file path=ppt/tags/tag9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2*l_h_d*1_1_1"/>
  <p:tag name="KSO_WM_TEMPLATE_CATEGORY" val="diagram"/>
  <p:tag name="KSO_WM_TEMPLATE_INDEX" val="20233337"/>
  <p:tag name="KSO_WM_UNIT_LAYERLEVEL" val="1_1_1"/>
  <p:tag name="KSO_WM_TAG_VERSION" val="3.0"/>
  <p:tag name="KSO_WM_UNIT_VALUE" val="360*600"/>
  <p:tag name="KSO_WM_DIAGRAM_GROUP_CODE" val="l1-1"/>
  <p:tag name="KSO_WM_UNIT_TYPE" val="l_h_d"/>
  <p:tag name="KSO_WM_UNIT_INDEX" val="1_1_1"/>
  <p:tag name="KSO_WM_DIAGRAM_VERSION" val="3"/>
  <p:tag name="KSO_WM_DIAGRAM_COLOR_TRICK" val="1"/>
  <p:tag name="KSO_WM_DIAGRAM_COLOR_TEXT_CAN_REMOVE" val="n"/>
  <p:tag name="KSO_WM_DIAGRAM_MAX_ITEMCNT" val="4"/>
  <p:tag name="KSO_WM_DIAGRAM_MIN_ITEMCNT" val="3"/>
  <p:tag name="KSO_WM_DIAGRAM_VIRTUALLY_FRAME" val="{&quot;height&quot;:356.3920517686828,&quot;left&quot;:62.15,&quot;top&quot;:94.07401122344315,&quot;width&quot;:861.95}"/>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KSO_WM_UNIT_LINE_FILL_TYPE" val="2"/>
  <p:tag name="KSO_WM_UNIT_USESOURCEFORMAT_APPLY" val="1"/>
  <p:tag name="KSO_WM_DIAGRAM_USE_COLOR_VALUE" val="{&quot;color_scheme&quot;:1,&quot;theme_color_indexes&quot;:[10,10,10,10,10,10]}"/>
</p:tagLst>
</file>

<file path=ppt/tags/tag9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2*l_h_d*1_2_1"/>
  <p:tag name="KSO_WM_TEMPLATE_CATEGORY" val="diagram"/>
  <p:tag name="KSO_WM_TEMPLATE_INDEX" val="20233337"/>
  <p:tag name="KSO_WM_UNIT_LAYERLEVEL" val="1_1_1"/>
  <p:tag name="KSO_WM_TAG_VERSION" val="3.0"/>
  <p:tag name="KSO_WM_UNIT_VALUE" val="360*600"/>
  <p:tag name="KSO_WM_DIAGRAM_GROUP_CODE" val="l1-1"/>
  <p:tag name="KSO_WM_UNIT_TYPE" val="l_h_d"/>
  <p:tag name="KSO_WM_UNIT_INDEX" val="1_2_1"/>
  <p:tag name="KSO_WM_DIAGRAM_VERSION" val="3"/>
  <p:tag name="KSO_WM_DIAGRAM_COLOR_TRICK" val="1"/>
  <p:tag name="KSO_WM_DIAGRAM_COLOR_TEXT_CAN_REMOVE" val="n"/>
  <p:tag name="KSO_WM_DIAGRAM_MAX_ITEMCNT" val="4"/>
  <p:tag name="KSO_WM_DIAGRAM_MIN_ITEMCNT" val="3"/>
  <p:tag name="KSO_WM_DIAGRAM_VIRTUALLY_FRAME" val="{&quot;height&quot;:356.3920517686828,&quot;left&quot;:62.15,&quot;top&quot;:94.07401122344315,&quot;width&quot;:861.95}"/>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6"/>
  <p:tag name="MH_PIC_SOURCE_TYPE" val="generate_slide_ai*{&quot;ai_type&quot;:&quot;generate_single_page&quot;,&quot;id&quot;:&quot;{\&quot;id\&quot;:\&quot;VCG41N1147498160\&quot;,\&quot;product_name\&quot;:\&quot;\&quot;,\&quot;intention_code\&quot;:\&quot;\&quot;}&quot;}*gallery_gallery_ai_v2.1.6_ONLINE*15456864a7b59c3cb41557824d6e1fe7-slide-0"/>
  <p:tag name="KSO_WM_UNIT_LINE_FILL_TYPE" val="2"/>
  <p:tag name="KSO_WM_UNIT_USESOURCEFORMAT_APPLY" val="1"/>
  <p:tag name="KSO_WM_DIAGRAM_USE_COLOR_VALUE" val="{&quot;color_scheme&quot;:1,&quot;theme_color_indexes&quot;:[10,10,10,10,10,10]}"/>
</p:tagLst>
</file>

<file path=ppt/tags/tag9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2*l_h_d*1_3_1"/>
  <p:tag name="KSO_WM_TEMPLATE_CATEGORY" val="diagram"/>
  <p:tag name="KSO_WM_TEMPLATE_INDEX" val="20233337"/>
  <p:tag name="KSO_WM_UNIT_LAYERLEVEL" val="1_1_1"/>
  <p:tag name="KSO_WM_TAG_VERSION" val="3.0"/>
  <p:tag name="KSO_WM_UNIT_VALUE" val="360*600"/>
  <p:tag name="KSO_WM_DIAGRAM_GROUP_CODE" val="l1-1"/>
  <p:tag name="KSO_WM_UNIT_TYPE" val="l_h_d"/>
  <p:tag name="KSO_WM_UNIT_INDEX" val="1_3_1"/>
  <p:tag name="KSO_WM_DIAGRAM_VERSION" val="3"/>
  <p:tag name="KSO_WM_DIAGRAM_COLOR_TRICK" val="1"/>
  <p:tag name="KSO_WM_DIAGRAM_COLOR_TEXT_CAN_REMOVE" val="n"/>
  <p:tag name="KSO_WM_DIAGRAM_MAX_ITEMCNT" val="4"/>
  <p:tag name="KSO_WM_DIAGRAM_MIN_ITEMCNT" val="3"/>
  <p:tag name="KSO_WM_DIAGRAM_VIRTUALLY_FRAME" val="{&quot;height&quot;:356.3920517686828,&quot;left&quot;:62.15,&quot;top&quot;:94.07401122344315,&quot;width&quot;:861.95}"/>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7"/>
  <p:tag name="KSO_WM_UNIT_LINE_FILL_TYPE" val="2"/>
  <p:tag name="KSO_WM_UNIT_USESOURCEFORMAT_APPLY" val="1"/>
  <p:tag name="KSO_WM_DIAGRAM_USE_COLOR_VALUE" val="{&quot;color_scheme&quot;:1,&quot;theme_color_indexes&quot;:[10,10,10,10,10,10]}"/>
</p:tagLst>
</file>

<file path=ppt/tags/tag9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2*l_h_d*1_4_1"/>
  <p:tag name="KSO_WM_TEMPLATE_CATEGORY" val="diagram"/>
  <p:tag name="KSO_WM_TEMPLATE_INDEX" val="20233337"/>
  <p:tag name="KSO_WM_UNIT_LAYERLEVEL" val="1_1_1"/>
  <p:tag name="KSO_WM_TAG_VERSION" val="3.0"/>
  <p:tag name="KSO_WM_UNIT_VALUE" val="360*600"/>
  <p:tag name="KSO_WM_DIAGRAM_GROUP_CODE" val="l1-1"/>
  <p:tag name="KSO_WM_UNIT_TYPE" val="l_h_d"/>
  <p:tag name="KSO_WM_UNIT_INDEX" val="1_4_1"/>
  <p:tag name="KSO_WM_DIAGRAM_VERSION" val="3"/>
  <p:tag name="KSO_WM_DIAGRAM_COLOR_TRICK" val="1"/>
  <p:tag name="KSO_WM_DIAGRAM_COLOR_TEXT_CAN_REMOVE" val="n"/>
  <p:tag name="KSO_WM_DIAGRAM_MAX_ITEMCNT" val="4"/>
  <p:tag name="KSO_WM_DIAGRAM_MIN_ITEMCNT" val="3"/>
  <p:tag name="KSO_WM_DIAGRAM_VIRTUALLY_FRAME" val="{&quot;height&quot;:356.3920517686828,&quot;left&quot;:62.15,&quot;top&quot;:94.07401122344315,&quot;width&quot;:861.95}"/>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8"/>
  <p:tag name="MH_PIC_SOURCE_TYPE" val="generate_slide_ai*{&quot;ai_type&quot;:&quot;generate_single_page&quot;,&quot;id&quot;:&quot;{\&quot;id\&quot;:\&quot;VCG41N1141208102\&quot;,\&quot;product_name\&quot;:\&quot;\&quot;,\&quot;intention_code\&quot;:\&quot;\&quot;}&quot;}*gallery_gallery_ai_v2.1.6_ONLINE*15456864a7b59c3cb41557824d6e1fe7-slide-0"/>
  <p:tag name="KSO_WM_UNIT_LINE_FILL_TYPE" val="2"/>
  <p:tag name="KSO_WM_UNIT_USESOURCEFORMAT_APPLY" val="1"/>
  <p:tag name="KSO_WM_DIAGRAM_USE_COLOR_VALUE" val="{&quot;color_scheme&quot;:1,&quot;theme_color_indexes&quot;:[10,10,10,10,10,10]}"/>
</p:tagLst>
</file>

<file path=ppt/tags/tag919.xml><?xml version="1.0" encoding="utf-8"?>
<p:tagLst xmlns:p="http://schemas.openxmlformats.org/presentationml/2006/main">
  <p:tag name="KSO_WM_SLIDE_ID" val="diagram20233337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37"/>
  <p:tag name="KSO_WM_SLIDE_TYPE" val="text"/>
  <p:tag name="KSO_WM_SLIDE_SUBTYPE" val="diag"/>
  <p:tag name="KSO_WM_SLIDE_SIZE" val="850.483*348.597"/>
  <p:tag name="KSO_WM_SLIDE_POSITION" val="54.8*141.874"/>
  <p:tag name="KSO_WM_SLIDE_LAYOUT" val="a_l"/>
  <p:tag name="KSO_WM_SLIDE_LAYOUT_CNT" val="1_1"/>
  <p:tag name="KSO_WM_SPECIAL_SOURCE" val="bdnull"/>
  <p:tag name="KSO_WM_DIAGRAM_GROUP_CODE" val="l1-1"/>
  <p:tag name="KSO_WM_SLIDE_DIAGTYPE" val="l"/>
  <p:tag name="KSO_WM_SLIDE_SOURCE" val="WPPAIGenerateSlide"/>
</p:tagLst>
</file>

<file path=ppt/tags/tag92.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15*i*1"/>
  <p:tag name="KSO_WM_BEAUTIFY_FLAG" val="#wm#"/>
  <p:tag name="KSO_WM_TAG_VERSION" val="1.0"/>
  <p:tag name="KSO_WM_CHIP_GROUPID" val="62fee3efa35593066dad3b70"/>
  <p:tag name="KSO_WM_CHIP_XID" val="62fee3f0a35593066dad3b83"/>
  <p:tag name="KSO_WM_UNIT_DEC_AREA_ID" val="e5de314bd16849a89ddf660571aca47c"/>
  <p:tag name="KSO_WM_CHIP_FILLAREA_FILL_RULE" val="{&quot;fill_align&quot;:&quot;rm&quot;,&quot;fill_effect&quot;:[],&quot;fill_mode&quot;:&quot;adaptive&quot;,&quot;sacle_strategy&quot;:&quot;stretch&quot;}"/>
  <p:tag name="KSO_WM_UNIT_DEC_SUPPORTCHANGEPIC" val="0"/>
  <p:tag name="KSO_WM_UNIT_DEC_CHANGEPICRESERVED" val="1"/>
  <p:tag name="KSO_WM_ASSEMBLE_CHIP_INDEX" val="4b9f24e717e540b5bbbf3d7f1ebf75e1"/>
</p:tagLst>
</file>

<file path=ppt/tags/tag920.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3315_2*a*1"/>
  <p:tag name="KSO_WM_TEMPLATE_CATEGORY" val="diagram"/>
  <p:tag name="KSO_WM_TEMPLATE_INDEX" val="20233315"/>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3"/>
  <p:tag name="KSO_WM_UNIT_TEXT_FILL_TYPE" val="1"/>
  <p:tag name="KSO_WM_UNIT_USESOURCEFORMAT_APPLY" val="1"/>
</p:tagLst>
</file>

<file path=ppt/tags/tag921.xml><?xml version="1.0" encoding="utf-8"?>
<p:tagLst xmlns:p="http://schemas.openxmlformats.org/presentationml/2006/main">
  <p:tag name="KSO_WM_SLIDE_ID" val="diagram20233315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15"/>
  <p:tag name="KSO_WM_SLIDE_TYPE" val="text"/>
  <p:tag name="KSO_WM_SLIDE_SUBTYPE" val="diag"/>
  <p:tag name="KSO_WM_SLIDE_SIZE" val="850.394*297.555"/>
  <p:tag name="KSO_WM_SLIDE_POSITION" val="54.8032*139.28"/>
  <p:tag name="KSO_WM_SLIDE_LAYOUT" val="a_l"/>
  <p:tag name="KSO_WM_SLIDE_LAYOUT_CNT" val="1_1"/>
  <p:tag name="KSO_WM_SPECIAL_SOURCE" val="bdnull"/>
  <p:tag name="KSO_WM_DIAGRAM_GROUP_CODE" val="l1-1"/>
  <p:tag name="KSO_WM_SLIDE_DIAGTYPE" val="l"/>
  <p:tag name="KSO_WM_SLIDE_SOURCE" val="WPPAIGenerateSlide"/>
</p:tagLst>
</file>

<file path=ppt/tags/tag922.xml><?xml version="1.0" encoding="utf-8"?>
<p:tagLst xmlns:p="http://schemas.openxmlformats.org/presentationml/2006/main">
  <p:tag name="KSO_WM_SLIDE_ID" val="diagram20233315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15"/>
  <p:tag name="KSO_WM_SLIDE_TYPE" val="text"/>
  <p:tag name="KSO_WM_SLIDE_SUBTYPE" val="diag"/>
  <p:tag name="KSO_WM_SLIDE_SIZE" val="850.394*297.555"/>
  <p:tag name="KSO_WM_SLIDE_POSITION" val="54.8032*139.28"/>
  <p:tag name="KSO_WM_SLIDE_LAYOUT" val="a_l"/>
  <p:tag name="KSO_WM_SLIDE_LAYOUT_CNT" val="1_1"/>
  <p:tag name="KSO_WM_SPECIAL_SOURCE" val="bdnull"/>
  <p:tag name="KSO_WM_DIAGRAM_GROUP_CODE" val="l1-1"/>
  <p:tag name="KSO_WM_SLIDE_DIAGTYPE" val="l"/>
  <p:tag name="KSO_WM_SLIDE_SOURCE" val="WPPAIGenerateSlide"/>
</p:tagLst>
</file>

<file path=ppt/tags/tag923.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3315_2*a*1"/>
  <p:tag name="KSO_WM_TEMPLATE_CATEGORY" val="diagram"/>
  <p:tag name="KSO_WM_TEMPLATE_INDEX" val="20233315"/>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3"/>
  <p:tag name="KSO_WM_UNIT_TEXT_FILL_TYPE" val="1"/>
  <p:tag name="KSO_WM_UNIT_USESOURCEFORMAT_APPLY" val="1"/>
</p:tagLst>
</file>

<file path=ppt/tags/tag924.xml><?xml version="1.0" encoding="utf-8"?>
<p:tagLst xmlns:p="http://schemas.openxmlformats.org/presentationml/2006/main">
  <p:tag name="KSO_WM_SLIDE_ID" val="diagram20233315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15"/>
  <p:tag name="KSO_WM_SLIDE_TYPE" val="text"/>
  <p:tag name="KSO_WM_SLIDE_SUBTYPE" val="diag"/>
  <p:tag name="KSO_WM_SLIDE_SIZE" val="850.394*297.555"/>
  <p:tag name="KSO_WM_SLIDE_POSITION" val="54.8032*139.28"/>
  <p:tag name="KSO_WM_SLIDE_LAYOUT" val="a_l"/>
  <p:tag name="KSO_WM_SLIDE_LAYOUT_CNT" val="1_1"/>
  <p:tag name="KSO_WM_SPECIAL_SOURCE" val="bdnull"/>
  <p:tag name="KSO_WM_DIAGRAM_GROUP_CODE" val="l1-1"/>
  <p:tag name="KSO_WM_SLIDE_DIAGTYPE" val="l"/>
  <p:tag name="KSO_WM_SLIDE_SOURCE" val="WPPAIGenerateSlide"/>
</p:tagLst>
</file>

<file path=ppt/tags/tag925.xml><?xml version="1.0" encoding="utf-8"?>
<p:tagLst xmlns:p="http://schemas.openxmlformats.org/presentationml/2006/main">
  <p:tag name="KSO_WM_SLIDE_ID" val="diagram20233337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37"/>
  <p:tag name="KSO_WM_SLIDE_TYPE" val="text"/>
  <p:tag name="KSO_WM_SLIDE_SUBTYPE" val="diag"/>
  <p:tag name="KSO_WM_SLIDE_SIZE" val="850.483*348.597"/>
  <p:tag name="KSO_WM_SLIDE_POSITION" val="54.8*141.874"/>
  <p:tag name="KSO_WM_SLIDE_LAYOUT" val="a_l"/>
  <p:tag name="KSO_WM_SLIDE_LAYOUT_CNT" val="1_1"/>
  <p:tag name="KSO_WM_SPECIAL_SOURCE" val="bdnull"/>
  <p:tag name="KSO_WM_DIAGRAM_GROUP_CODE" val="l1-1"/>
  <p:tag name="KSO_WM_SLIDE_DIAGTYPE" val="l"/>
  <p:tag name="KSO_WM_SLIDE_SOURCE" val="WPPAIGenerateSlide"/>
</p:tagLst>
</file>

<file path=ppt/tags/tag926.xml><?xml version="1.0" encoding="utf-8"?>
<p:tagLst xmlns:p="http://schemas.openxmlformats.org/presentationml/2006/main">
  <p:tag name="KSO_WM_UNIT_ISCONTENTSTITLE" val="0"/>
  <p:tag name="KSO_WM_UNIT_ISNUMDGMTITLE" val="0"/>
  <p:tag name="KSO_WM_UNIT_PRESET_TEXT" val="单击添加标题"/>
  <p:tag name="KSO_WM_UNIT_NOCLEAR" val="0"/>
  <p:tag name="KSO_WM_UNIT_VALUE" val="13"/>
  <p:tag name="KSO_WM_UNIT_HIGHLIGHT" val="0"/>
  <p:tag name="KSO_WM_UNIT_COMPATIBLE" val="0"/>
  <p:tag name="KSO_WM_UNIT_DIAGRAM_ISNUMVISUAL" val="0"/>
  <p:tag name="KSO_WM_UNIT_DIAGRAM_ISREFERUNIT" val="0"/>
  <p:tag name="KSO_WM_UNIT_TYPE" val="a"/>
  <p:tag name="KSO_WM_UNIT_INDEX" val="1"/>
  <p:tag name="KSO_WM_UNIT_ID" val="custom20226887_7*a*1"/>
  <p:tag name="KSO_WM_TEMPLATE_CATEGORY" val="custom"/>
  <p:tag name="KSO_WM_TEMPLATE_INDEX" val="20226887"/>
  <p:tag name="KSO_WM_UNIT_LAYERLEVEL" val="1"/>
  <p:tag name="KSO_WM_TAG_VERSION" val="1.0"/>
  <p:tag name="KSO_WM_BEAUTIFY_FLAG" val="#wm#"/>
  <p:tag name="KSO_WM_UNIT_DEFAULT_FONT" val="54;60;2"/>
  <p:tag name="KSO_WM_UNIT_BLOCK" val="0"/>
  <p:tag name="KSO_WM_UNIT_DEC_AREA_ID" val="b0f88f65c7444e869844f1e08b41edbf"/>
  <p:tag name="KSO_WM_CHIP_GROUPID" val="620cc5482a08b0d86e4d8850"/>
  <p:tag name="KSO_WM_CHIP_XID" val="620cc5482a08b0d86e4d884f"/>
  <p:tag name="KSO_WM_CHIP_FILLAREA_FILL_RULE" val="{&quot;fill_align&quot;:&quot;cm&quot;,&quot;fill_mode&quot;:&quot;adaptive&quot;,&quot;sacle_strategy&quot;:&quot;smart&quot;}"/>
  <p:tag name="KSO_WM_ASSEMBLE_CHIP_INDEX" val="c1a9bfdc32574113ba33c52e62c49fe5"/>
  <p:tag name="KSO_WM_UNIT_TEXT_FILL_FORE_SCHEMECOLOR_INDEX_BRIGHTNESS" val="0"/>
  <p:tag name="KSO_WM_UNIT_TEXT_FILL_FORE_SCHEMECOLOR_INDEX" val="5"/>
  <p:tag name="KSO_WM_UNIT_TEXT_FILL_TYPE" val="1"/>
</p:tagLst>
</file>

<file path=ppt/tags/tag927.xml><?xml version="1.0" encoding="utf-8"?>
<p:tagLst xmlns:p="http://schemas.openxmlformats.org/presentationml/2006/main">
  <p:tag name="KSO_WM_SLIDE_ID" val="custom20226887_7"/>
  <p:tag name="KSO_WM_TEMPLATE_SUBCATEGORY" val="21"/>
  <p:tag name="KSO_WM_TEMPLATE_MASTER_TYPE" val="1"/>
  <p:tag name="KSO_WM_TEMPLATE_COLOR_TYPE" val="1"/>
  <p:tag name="KSO_WM_SLIDE_TYPE" val="sectionTitle"/>
  <p:tag name="KSO_WM_SLIDE_SUBTYPE" val="pureTxt"/>
  <p:tag name="KSO_WM_SLIDE_ITEM_CNT" val="0"/>
  <p:tag name="KSO_WM_SLIDE_INDEX" val="7"/>
  <p:tag name="KSO_WM_TAG_VERSION" val="1.0"/>
  <p:tag name="KSO_WM_BEAUTIFY_FLAG" val="#wm#"/>
  <p:tag name="KSO_WM_TEMPLATE_CATEGORY" val="custom"/>
  <p:tag name="KSO_WM_TEMPLATE_INDEX" val="20226887"/>
  <p:tag name="KSO_WM_SLIDE_LAYOUT" val="a_e"/>
  <p:tag name="KSO_WM_SLIDE_LAYOUT_CNT" val="1_1"/>
  <p:tag name="KSO_WM_UNIT_SHOW_EDIT_AREA_INDICATION" val="1"/>
  <p:tag name="KSO_WM_TEMPLATE_THUMBS_INDEX" val="1、4、7、12、13、14、15、16、17、18、20、24、25、28、33、36、40、43、44"/>
  <p:tag name="KSO_WM_CHIP_INFOS" val="{&quot;type&quot;:0,&quot;layout_type&quot;:&quot;1_NF_RC_7&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扁平风&quot;,&quot;手绘风&quot;,&quot;立体风&quot;,&quot;炫酷&quot;,&quot;复古风&quot;,&quot;科技风&quot;,&quot;水彩风&quot;,&quot;ios风&quot;,&quot;快闪&quot;,&quot;波普风&quot;,&quot;孟菲斯&quot;,&quot;蒸汽波&quot;,&quot;MBE&quot;,&quot;剪纸风&quot;,&quot;酸性风&quot;,&quot;像素风&quot;,&quot;涂鸦风&quot;,&quot;实景&quot;]},&quot;slide_type&quot;:[&quot;title&quot;,&quot;sectionTitle&quot;,&quot;contents&quot;,&quot;endPage&quot;],&quot;useType&quot;:[&quot;ppt&quot;]}"/>
  <p:tag name="KSO_WM_CHIP_XID" val="6193191a18adb49c6c1f3d89"/>
  <p:tag name="KSO_WM_CHIP_FILLPROP" val="[[{&quot;text_align&quot;:&quot;rm&quot;,&quot;text_direction&quot;:&quot;horizontal&quot;,&quot;support_big_font&quot;:false,&quot;picture_toward&quot;:0,&quot;picture_dockside&quot;:[],&quot;fill_id&quot;:&quot;3887597eb2d4430e8f5e1a57689f7fd3&quot;,&quot;fill_align&quot;:&quot;rm&quot;,&quot;chip_types&quot;:[&quot;diagram&quot;,&quot;header&quot;]}],[{&quot;text_align&quot;:&quot;cm&quot;,&quot;text_direction&quot;:&quot;horizontal&quot;,&quot;support_big_font&quot;:false,&quot;picture_toward&quot;:0,&quot;picture_dockside&quot;:[],&quot;fill_id&quot;:&quot;3887597eb2d4430e8f5e1a57689f7fd3&quot;,&quot;fill_align&quot;:&quot;cm&quot;,&quot;chip_types&quot;:[&quot;header&quot;]}],[{&quot;text_align&quot;:&quot;lm&quot;,&quot;text_direction&quot;:&quot;horizontal&quot;,&quot;support_big_font&quot;:false,&quot;picture_toward&quot;:0,&quot;picture_dockside&quot;:[],&quot;fill_id&quot;:&quot;3887597eb2d4430e8f5e1a57689f7fd3&quot;,&quot;fill_align&quot;:&quot;lm&quot;,&quot;chip_types&quot;:[&quot;header&quot;]}],[{&quot;text_align&quot;:&quot;lm&quot;,&quot;text_direction&quot;:&quot;horizontal&quot;,&quot;support_big_font&quot;:false,&quot;picture_toward&quot;:0,&quot;picture_dockside&quot;:[],&quot;fill_id&quot;:&quot;3887597eb2d4430e8f5e1a57689f7fd3&quot;,&quot;fill_align&quot;:&quot;lt&quot;,&quot;chip_types&quot;:[&quot;header&quot;]}],[{&quot;text_align&quot;:&quot;lm&quot;,&quot;text_direction&quot;:&quot;horizontal&quot;,&quot;support_big_font&quot;:false,&quot;picture_toward&quot;:0,&quot;picture_dockside&quot;:[],&quot;fill_id&quot;:&quot;3887597eb2d4430e8f5e1a57689f7fd3&quot;,&quot;fill_align&quot;:&quot;lb&quot;,&quot;chip_types&quot;:[&quot;header&quot;]}],[{&quot;text_align&quot;:&quot;lm&quot;,&quot;text_direction&quot;:&quot;horizontal&quot;,&quot;support_big_font&quot;:false,&quot;picture_toward&quot;:0,&quot;picture_dockside&quot;:[],&quot;fill_id&quot;:&quot;3887597eb2d4430e8f5e1a57689f7fd3&quot;,&quot;fill_align&quot;:&quot;cm&quot;,&quot;chip_types&quot;:[&quot;header&quot;]}],[{&quot;text_align&quot;:&quot;cm&quot;,&quot;text_direction&quot;:&quot;horizontal&quot;,&quot;support_big_font&quot;:false,&quot;picture_toward&quot;:0,&quot;picture_dockside&quot;:[],&quot;fill_id&quot;:&quot;3887597eb2d4430e8f5e1a57689f7fd3&quot;,&quot;fill_align&quot;:&quot;lm&quot;,&quot;chip_types&quot;:[&quot;header&quot;]}],[{&quot;text_align&quot;:&quot;cm&quot;,&quot;text_direction&quot;:&quot;horizontal&quot;,&quot;support_big_font&quot;:false,&quot;picture_toward&quot;:0,&quot;picture_dockside&quot;:[],&quot;fill_id&quot;:&quot;3887597eb2d4430e8f5e1a57689f7fd3&quot;,&quot;fill_align&quot;:&quot;lt&quot;,&quot;chip_types&quot;:[&quot;header&quot;]}],[{&quot;text_align&quot;:&quot;cm&quot;,&quot;text_direction&quot;:&quot;horizontal&quot;,&quot;support_big_font&quot;:false,&quot;picture_toward&quot;:0,&quot;picture_dockside&quot;:[],&quot;fill_id&quot;:&quot;3887597eb2d4430e8f5e1a57689f7fd3&quot;,&quot;fill_align&quot;:&quot;lb&quot;,&quot;chip_types&quot;:[&quot;header&quot;]}],[{&quot;text_align&quot;:&quot;rm&quot;,&quot;text_direction&quot;:&quot;horizontal&quot;,&quot;support_big_font&quot;:false,&quot;picture_toward&quot;:0,&quot;picture_dockside&quot;:[],&quot;fill_id&quot;:&quot;3887597eb2d4430e8f5e1a57689f7fd3&quot;,&quot;fill_align&quot;:&quot;rb&quot;,&quot;chip_types&quot;:[&quot;header&quot;]}],[{&quot;text_align&quot;:&quot;rm&quot;,&quot;text_direction&quot;:&quot;horizontal&quot;,&quot;support_big_font&quot;:false,&quot;picture_toward&quot;:0,&quot;picture_dockside&quot;:[],&quot;fill_id&quot;:&quot;3887597eb2d4430e8f5e1a57689f7fd3&quot;,&quot;fill_align&quot;:&quot;rt&quot;,&quot;chip_types&quot;:[&quot;header&quot;]}]]"/>
  <p:tag name="KSO_WM_CHIP_DECFILLPROP" val="[]"/>
  <p:tag name="KSO_WM_CHIP_GROUPID" val="6193191a18adb49c6c1f3d8b"/>
  <p:tag name="KSO_WM_SLIDE_LAYOUT_INFO" val="{&quot;id&quot;:&quot;2022-08-31T15:26:46&quot;,&quot;margin&quot;:{&quot;bottom&quot;:5.773329734802246,&quot;left&quot;:9.616453170776367,&quot;right&quot;:1.1486663818359375,&quot;top&quot;:5.773322105407715},&quot;type&quot;:0}"/>
  <p:tag name="KSO_WM_SLIDE_BK_DARK_LIGHT" val="2"/>
  <p:tag name="KSO_WM_SLIDE_BACKGROUND_TYPE" val="general"/>
  <p:tag name="KSO_WM_SLIDE_SUPPORT_FEATURE_TYPE" val="0"/>
  <p:tag name="KSO_WM_CHIP_COLORING" val="1"/>
  <p:tag name="KSO_WM_TEMPLATE_ASSEMBLE_XID" val="630f0d28a35593066dfcb8b0"/>
  <p:tag name="KSO_WM_TEMPLATE_ASSEMBLE_GROUPID" val="62fee3efa35593066dad3b70"/>
</p:tagLst>
</file>

<file path=ppt/tags/tag9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2*a*1"/>
  <p:tag name="KSO_WM_TEMPLATE_CATEGORY" val="diagram"/>
  <p:tag name="KSO_WM_TEMPLATE_INDEX" val="20233337"/>
  <p:tag name="KSO_WM_UNIT_LAYERLEVEL" val="1"/>
  <p:tag name="KSO_WM_TAG_VERSION" val="3.0"/>
  <p:tag name="KSO_WM_BEAUTIFY_FLAG" val="#wm#"/>
  <p:tag name="KSO_WM_UNIT_ISCONTENTSTITLE" val="0"/>
  <p:tag name="KSO_WM_UNIT_ISNUMDGMTITLE" val="0"/>
  <p:tag name="KSO_WM_UNIT_NOCLEAR" val="0"/>
  <p:tag name="KSO_WM_UNIT_VALUE" val="29"/>
  <p:tag name="KSO_WM_DIAGRAM_GROUP_CODE" val="l1-1"/>
  <p:tag name="KSO_WM_UNIT_TYPE" val="a"/>
  <p:tag name="KSO_WM_UNIT_INDEX" val="1"/>
  <p:tag name="KSO_WM_UNIT_TEXT_TYPE" val="1"/>
  <p:tag name="KSO_WM_UNIT_PRESET_TEXT" val="单击此处添加标题"/>
  <p:tag name="KSO_WM_UNIT_TEXT_FILL_FORE_SCHEMECOLOR_INDEX" val="13"/>
  <p:tag name="KSO_WM_UNIT_TEXT_FILL_TYPE" val="1"/>
  <p:tag name="KSO_WM_UNIT_USESOURCEFORMAT_APPLY" val="1"/>
</p:tagLst>
</file>

<file path=ppt/tags/tag92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3337_2*l_h_f*1_1_1"/>
  <p:tag name="KSO_WM_TEMPLATE_CATEGORY" val="diagram"/>
  <p:tag name="KSO_WM_TEMPLATE_INDEX" val="20233337"/>
  <p:tag name="KSO_WM_UNIT_LAYERLEVEL" val="1_1_1"/>
  <p:tag name="KSO_WM_TAG_VERSION" val="3.0"/>
  <p:tag name="KSO_WM_UNIT_TEXT_FILL_FORE_SCHEMECOLOR_INDEX_BRIGHTNESS" val="0.25"/>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48.596623222405,&quot;left&quot;:56.65,&quot;top&quot;:126.27401122344315,&quot;width&quot;:850.482677165354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简明扼要地阐述您的观点，以便观者理解您传达的思想。"/>
  <p:tag name="KSO_WM_UNIT_TEXT_FILL_FORE_SCHEMECOLOR_INDEX" val="1"/>
  <p:tag name="KSO_WM_UNIT_TEXT_FILL_TYPE" val="1"/>
  <p:tag name="KSO_WM_UNIT_USESOURCEFORMAT_APPLY" val="1"/>
</p:tagLst>
</file>

<file path=ppt/tags/tag93.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93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3337_2*l_h_a*1_1_1"/>
  <p:tag name="KSO_WM_TEMPLATE_CATEGORY" val="diagram"/>
  <p:tag name="KSO_WM_TEMPLATE_INDEX" val="20233337"/>
  <p:tag name="KSO_WM_UNIT_LAYERLEVEL" val="1_1_1"/>
  <p:tag name="KSO_WM_TAG_VERSION" val="3.0"/>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48.596623222405,&quot;left&quot;:56.65,&quot;top&quot;:126.27401122344315,&quot;width&quot;:850.482677165354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UNIT_USESOURCEFORMAT_APPLY" val="1"/>
</p:tagLst>
</file>

<file path=ppt/tags/tag9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3337_2*l_h_i*1_1_1"/>
  <p:tag name="KSO_WM_TEMPLATE_CATEGORY" val="diagram"/>
  <p:tag name="KSO_WM_TEMPLATE_INDEX" val="20233337"/>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48.596623222405,&quot;left&quot;:56.65,&quot;top&quot;:126.27401122344315,&quot;width&quot;:850.482677165354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UNIT_USESOURCEFORMAT_APPLY" val="1"/>
</p:tagLst>
</file>

<file path=ppt/tags/tag93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3337_2*l_h_f*1_2_1"/>
  <p:tag name="KSO_WM_TEMPLATE_CATEGORY" val="diagram"/>
  <p:tag name="KSO_WM_TEMPLATE_INDEX" val="20233337"/>
  <p:tag name="KSO_WM_UNIT_LAYERLEVEL" val="1_1_1"/>
  <p:tag name="KSO_WM_TAG_VERSION" val="3.0"/>
  <p:tag name="KSO_WM_UNIT_TEXT_FILL_FORE_SCHEMECOLOR_INDEX_BRIGHTNESS" val="0.25"/>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48.596623222405,&quot;left&quot;:56.65,&quot;top&quot;:126.27401122344315,&quot;width&quot;:850.482677165354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简明扼要地阐述您的内容观点，以便观者准确地理解您传达的思想。"/>
  <p:tag name="KSO_WM_UNIT_TEXT_FILL_FORE_SCHEMECOLOR_INDEX" val="1"/>
  <p:tag name="KSO_WM_UNIT_TEXT_FILL_TYPE" val="1"/>
  <p:tag name="KSO_WM_UNIT_USESOURCEFORMAT_APPLY" val="1"/>
</p:tagLst>
</file>

<file path=ppt/tags/tag93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3337_2*l_h_a*1_2_1"/>
  <p:tag name="KSO_WM_TEMPLATE_CATEGORY" val="diagram"/>
  <p:tag name="KSO_WM_TEMPLATE_INDEX" val="20233337"/>
  <p:tag name="KSO_WM_UNIT_LAYERLEVEL" val="1_1_1"/>
  <p:tag name="KSO_WM_TAG_VERSION" val="3.0"/>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48.596623222405,&quot;left&quot;:56.65,&quot;top&quot;:126.27401122344315,&quot;width&quot;:850.482677165354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UNIT_USESOURCEFORMAT_APPLY" val="1"/>
</p:tagLst>
</file>

<file path=ppt/tags/tag9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3337_2*l_h_i*1_2_1"/>
  <p:tag name="KSO_WM_TEMPLATE_CATEGORY" val="diagram"/>
  <p:tag name="KSO_WM_TEMPLATE_INDEX" val="20233337"/>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48.596623222405,&quot;left&quot;:56.65,&quot;top&quot;:126.27401122344315,&quot;width&quot;:850.482677165354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UNIT_USESOURCEFORMAT_APPLY" val="1"/>
</p:tagLst>
</file>

<file path=ppt/tags/tag93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3337_2*l_h_f*1_3_1"/>
  <p:tag name="KSO_WM_TEMPLATE_CATEGORY" val="diagram"/>
  <p:tag name="KSO_WM_TEMPLATE_INDEX" val="20233337"/>
  <p:tag name="KSO_WM_UNIT_LAYERLEVEL" val="1_1_1"/>
  <p:tag name="KSO_WM_TAG_VERSION" val="3.0"/>
  <p:tag name="KSO_WM_UNIT_TEXT_FILL_FORE_SCHEMECOLOR_INDEX_BRIGHTNESS" val="0.25"/>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48.596623222405,&quot;left&quot;:56.65,&quot;top&quot;:126.27401122344315,&quot;width&quot;:850.482677165354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简明扼要地阐述您的观点，以便观者理解您传达的思想。"/>
  <p:tag name="KSO_WM_UNIT_TEXT_FILL_FORE_SCHEMECOLOR_INDEX" val="1"/>
  <p:tag name="KSO_WM_UNIT_TEXT_FILL_TYPE" val="1"/>
  <p:tag name="KSO_WM_UNIT_USESOURCEFORMAT_APPLY" val="1"/>
</p:tagLst>
</file>

<file path=ppt/tags/tag93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3337_2*l_h_a*1_3_1"/>
  <p:tag name="KSO_WM_TEMPLATE_CATEGORY" val="diagram"/>
  <p:tag name="KSO_WM_TEMPLATE_INDEX" val="20233337"/>
  <p:tag name="KSO_WM_UNIT_LAYERLEVEL" val="1_1_1"/>
  <p:tag name="KSO_WM_TAG_VERSION" val="3.0"/>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48.596623222405,&quot;left&quot;:56.65,&quot;top&quot;:126.27401122344315,&quot;width&quot;:850.482677165354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UNIT_USESOURCEFORMAT_APPLY" val="1"/>
</p:tagLst>
</file>

<file path=ppt/tags/tag9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3_1"/>
  <p:tag name="KSO_WM_UNIT_ID" val="diagram20233337_2*l_h_i*1_3_1"/>
  <p:tag name="KSO_WM_TEMPLATE_CATEGORY" val="diagram"/>
  <p:tag name="KSO_WM_TEMPLATE_INDEX" val="20233337"/>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48.596623222405,&quot;left&quot;:56.65,&quot;top&quot;:126.27401122344315,&quot;width&quot;:850.482677165354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UNIT_USESOURCEFORMAT_APPLY" val="1"/>
</p:tagLst>
</file>

<file path=ppt/tags/tag93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4_1"/>
  <p:tag name="KSO_WM_UNIT_ID" val="diagram20233337_2*l_h_f*1_4_1"/>
  <p:tag name="KSO_WM_TEMPLATE_CATEGORY" val="diagram"/>
  <p:tag name="KSO_WM_TEMPLATE_INDEX" val="20233337"/>
  <p:tag name="KSO_WM_UNIT_LAYERLEVEL" val="1_1_1"/>
  <p:tag name="KSO_WM_TAG_VERSION" val="3.0"/>
  <p:tag name="KSO_WM_UNIT_TEXT_FILL_FORE_SCHEMECOLOR_INDEX_BRIGHTNESS" val="0.25"/>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48.596623222405,&quot;left&quot;:56.65,&quot;top&quot;:126.27401122344315,&quot;width&quot;:850.482677165354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简明扼要地阐述您的内容观点，以便观者准确地理解您传达的思想。"/>
  <p:tag name="KSO_WM_UNIT_TEXT_FILL_FORE_SCHEMECOLOR_INDEX" val="1"/>
  <p:tag name="KSO_WM_UNIT_TEXT_FILL_TYPE" val="1"/>
  <p:tag name="KSO_WM_UNIT_USESOURCEFORMAT_APPLY" val="1"/>
</p:tagLst>
</file>

<file path=ppt/tags/tag93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4_1"/>
  <p:tag name="KSO_WM_UNIT_ID" val="diagram20233337_2*l_h_a*1_4_1"/>
  <p:tag name="KSO_WM_TEMPLATE_CATEGORY" val="diagram"/>
  <p:tag name="KSO_WM_TEMPLATE_INDEX" val="20233337"/>
  <p:tag name="KSO_WM_UNIT_LAYERLEVEL" val="1_1_1"/>
  <p:tag name="KSO_WM_TAG_VERSION" val="3.0"/>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48.596623222405,&quot;left&quot;:56.65,&quot;top&quot;:126.27401122344315,&quot;width&quot;:850.482677165354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UNIT_USESOURCEFORMAT_APPLY" val="1"/>
</p:tagLst>
</file>

<file path=ppt/tags/tag94.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9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4_1"/>
  <p:tag name="KSO_WM_UNIT_ID" val="diagram20233337_2*l_h_i*1_4_1"/>
  <p:tag name="KSO_WM_TEMPLATE_CATEGORY" val="diagram"/>
  <p:tag name="KSO_WM_TEMPLATE_INDEX" val="20233337"/>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48.596623222405,&quot;left&quot;:56.65,&quot;top&quot;:126.27401122344315,&quot;width&quot;:850.482677165354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UNIT_USESOURCEFORMAT_APPLY" val="1"/>
</p:tagLst>
</file>

<file path=ppt/tags/tag9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37_2*l_h_i*1_1_2"/>
  <p:tag name="KSO_WM_TEMPLATE_CATEGORY" val="diagram"/>
  <p:tag name="KSO_WM_TEMPLATE_INDEX" val="20233337"/>
  <p:tag name="KSO_WM_UNIT_LAYERLEVEL" val="1_1_1"/>
  <p:tag name="KSO_WM_TAG_VERSION" val="3.0"/>
  <p:tag name="KSO_WM_UNIT_TYPE" val="l_h_i"/>
  <p:tag name="KSO_WM_UNIT_INDEX" val="1_1_2"/>
  <p:tag name="KSO_WM_DIAGRAM_VERSION" val="3"/>
  <p:tag name="KSO_WM_DIAGRAM_COLOR_TRICK" val="1"/>
  <p:tag name="KSO_WM_DIAGRAM_COLOR_TEXT_CAN_REMOVE" val="n"/>
  <p:tag name="KSO_WM_DIAGRAM_MAX_ITEMCNT" val="4"/>
  <p:tag name="KSO_WM_DIAGRAM_MIN_ITEMCNT" val="3"/>
  <p:tag name="KSO_WM_DIAGRAM_VIRTUALLY_FRAME" val="{&quot;height&quot;:348.596623222405,&quot;left&quot;:56.65,&quot;top&quot;:126.27401122344315,&quot;width&quot;:850.4826771653543}"/>
  <p:tag name="KSO_WM_DIAGRAM_COLOR_MATCH_VALUE" val="{&quot;shape&quot;:{&quot;fill&quot;:{&quot;type&quot;:0},&quot;glow&quot;:{&quot;colorType&quot;:0},&quot;line&quot;:{&quot;solidLine&quot;:{&quot;brightness&quot;:0.6000000238418579,&quot;colorType&quot;:1,&quot;foreColorIndex&quot;:13,&quot;transparency&quot;:0.699999988079071},&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13"/>
  <p:tag name="KSO_WM_UNIT_LINE_FILL_TYPE" val="2"/>
  <p:tag name="KSO_WM_UNIT_USESOURCEFORMAT_APPLY" val="1"/>
</p:tagLst>
</file>

<file path=ppt/tags/tag9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37_2*l_h_i*1_2_2"/>
  <p:tag name="KSO_WM_TEMPLATE_CATEGORY" val="diagram"/>
  <p:tag name="KSO_WM_TEMPLATE_INDEX" val="20233337"/>
  <p:tag name="KSO_WM_UNIT_LAYERLEVEL" val="1_1_1"/>
  <p:tag name="KSO_WM_TAG_VERSION" val="3.0"/>
  <p:tag name="KSO_WM_UNIT_TYPE" val="l_h_i"/>
  <p:tag name="KSO_WM_UNIT_INDEX" val="1_2_2"/>
  <p:tag name="KSO_WM_DIAGRAM_VERSION" val="3"/>
  <p:tag name="KSO_WM_DIAGRAM_COLOR_TRICK" val="1"/>
  <p:tag name="KSO_WM_DIAGRAM_COLOR_TEXT_CAN_REMOVE" val="n"/>
  <p:tag name="KSO_WM_DIAGRAM_MAX_ITEMCNT" val="4"/>
  <p:tag name="KSO_WM_DIAGRAM_MIN_ITEMCNT" val="3"/>
  <p:tag name="KSO_WM_DIAGRAM_VIRTUALLY_FRAME" val="{&quot;height&quot;:348.596623222405,&quot;left&quot;:56.65,&quot;top&quot;:126.27401122344315,&quot;width&quot;:850.4826771653543}"/>
  <p:tag name="KSO_WM_DIAGRAM_COLOR_MATCH_VALUE" val="{&quot;shape&quot;:{&quot;fill&quot;:{&quot;type&quot;:0},&quot;glow&quot;:{&quot;colorType&quot;:0},&quot;line&quot;:{&quot;solidLine&quot;:{&quot;brightness&quot;:0.6000000238418579,&quot;colorType&quot;:1,&quot;foreColorIndex&quot;:13,&quot;transparency&quot;:0.699999988079071},&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13"/>
  <p:tag name="KSO_WM_UNIT_LINE_FILL_TYPE" val="2"/>
  <p:tag name="KSO_WM_UNIT_USESOURCEFORMAT_APPLY" val="1"/>
</p:tagLst>
</file>

<file path=ppt/tags/tag9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37_2*l_h_i*1_3_2"/>
  <p:tag name="KSO_WM_TEMPLATE_CATEGORY" val="diagram"/>
  <p:tag name="KSO_WM_TEMPLATE_INDEX" val="20233337"/>
  <p:tag name="KSO_WM_UNIT_LAYERLEVEL" val="1_1_1"/>
  <p:tag name="KSO_WM_TAG_VERSION" val="3.0"/>
  <p:tag name="KSO_WM_UNIT_TYPE" val="l_h_i"/>
  <p:tag name="KSO_WM_UNIT_INDEX" val="1_3_2"/>
  <p:tag name="KSO_WM_DIAGRAM_VERSION" val="3"/>
  <p:tag name="KSO_WM_DIAGRAM_COLOR_TRICK" val="1"/>
  <p:tag name="KSO_WM_DIAGRAM_COLOR_TEXT_CAN_REMOVE" val="n"/>
  <p:tag name="KSO_WM_DIAGRAM_MAX_ITEMCNT" val="4"/>
  <p:tag name="KSO_WM_DIAGRAM_MIN_ITEMCNT" val="3"/>
  <p:tag name="KSO_WM_DIAGRAM_VIRTUALLY_FRAME" val="{&quot;height&quot;:348.596623222405,&quot;left&quot;:56.65,&quot;top&quot;:126.27401122344315,&quot;width&quot;:850.4826771653543}"/>
  <p:tag name="KSO_WM_DIAGRAM_COLOR_MATCH_VALUE" val="{&quot;shape&quot;:{&quot;fill&quot;:{&quot;type&quot;:0},&quot;glow&quot;:{&quot;colorType&quot;:0},&quot;line&quot;:{&quot;solidLine&quot;:{&quot;brightness&quot;:0.6000000238418579,&quot;colorType&quot;:1,&quot;foreColorIndex&quot;:13,&quot;transparency&quot;:0.699999988079071},&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13"/>
  <p:tag name="KSO_WM_UNIT_LINE_FILL_TYPE" val="2"/>
  <p:tag name="KSO_WM_UNIT_USESOURCEFORMAT_APPLY" val="1"/>
</p:tagLst>
</file>

<file path=ppt/tags/tag9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37_2*l_h_i*1_4_2"/>
  <p:tag name="KSO_WM_TEMPLATE_CATEGORY" val="diagram"/>
  <p:tag name="KSO_WM_TEMPLATE_INDEX" val="20233337"/>
  <p:tag name="KSO_WM_UNIT_LAYERLEVEL" val="1_1_1"/>
  <p:tag name="KSO_WM_TAG_VERSION" val="3.0"/>
  <p:tag name="KSO_WM_UNIT_TYPE" val="l_h_i"/>
  <p:tag name="KSO_WM_UNIT_INDEX" val="1_4_2"/>
  <p:tag name="KSO_WM_DIAGRAM_VERSION" val="3"/>
  <p:tag name="KSO_WM_DIAGRAM_COLOR_TRICK" val="1"/>
  <p:tag name="KSO_WM_DIAGRAM_COLOR_TEXT_CAN_REMOVE" val="n"/>
  <p:tag name="KSO_WM_DIAGRAM_MAX_ITEMCNT" val="4"/>
  <p:tag name="KSO_WM_DIAGRAM_MIN_ITEMCNT" val="3"/>
  <p:tag name="KSO_WM_DIAGRAM_VIRTUALLY_FRAME" val="{&quot;height&quot;:348.596623222405,&quot;left&quot;:56.65,&quot;top&quot;:126.27401122344315,&quot;width&quot;:850.4826771653543}"/>
  <p:tag name="KSO_WM_DIAGRAM_COLOR_MATCH_VALUE" val="{&quot;shape&quot;:{&quot;fill&quot;:{&quot;type&quot;:0},&quot;glow&quot;:{&quot;colorType&quot;:0},&quot;line&quot;:{&quot;solidLine&quot;:{&quot;brightness&quot;:0.6000000238418579,&quot;colorType&quot;:1,&quot;foreColorIndex&quot;:13,&quot;transparency&quot;:0.699999988079071},&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13"/>
  <p:tag name="KSO_WM_UNIT_LINE_FILL_TYPE" val="2"/>
  <p:tag name="KSO_WM_UNIT_USESOURCEFORMAT_APPLY" val="1"/>
</p:tagLst>
</file>

<file path=ppt/tags/tag9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2*l_h_d*1_1_1"/>
  <p:tag name="KSO_WM_TEMPLATE_CATEGORY" val="diagram"/>
  <p:tag name="KSO_WM_TEMPLATE_INDEX" val="20233337"/>
  <p:tag name="KSO_WM_UNIT_LAYERLEVEL" val="1_1_1"/>
  <p:tag name="KSO_WM_TAG_VERSION" val="3.0"/>
  <p:tag name="KSO_WM_UNIT_VALUE" val="360*600"/>
  <p:tag name="KSO_WM_DIAGRAM_GROUP_CODE" val="l1-1"/>
  <p:tag name="KSO_WM_UNIT_TYPE" val="l_h_d"/>
  <p:tag name="KSO_WM_UNIT_INDEX" val="1_1_1"/>
  <p:tag name="KSO_WM_DIAGRAM_VERSION" val="3"/>
  <p:tag name="KSO_WM_DIAGRAM_COLOR_TRICK" val="1"/>
  <p:tag name="KSO_WM_DIAGRAM_COLOR_TEXT_CAN_REMOVE" val="n"/>
  <p:tag name="KSO_WM_DIAGRAM_MAX_ITEMCNT" val="4"/>
  <p:tag name="KSO_WM_DIAGRAM_MIN_ITEMCNT" val="3"/>
  <p:tag name="KSO_WM_DIAGRAM_VIRTUALLY_FRAME" val="{&quot;height&quot;:348.596623222405,&quot;left&quot;:56.65,&quot;top&quot;:126.27401122344315,&quot;width&quot;:850.4826771653543}"/>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PIC_SOURCE_TYPE" val="generate_slide_ai*{&quot;ai_type&quot;:&quot;generate_single_page&quot;,&quot;id&quot;:&quot;{\&quot;id\&quot;:\&quot;VCG41N1430573135\&quot;,\&quot;product_name\&quot;:\&quot;\&quot;,\&quot;intention_code\&quot;:\&quot;\&quot;}&quot;}*gallery_gallery_ai_3.0.1_online*8a774a42aef29247de992f2e04711309-slide-0"/>
  <p:tag name="KSO_WM_UNIT_LINE_FILL_TYPE" val="2"/>
  <p:tag name="KSO_WM_UNIT_USESOURCEFORMAT_APPLY" val="1"/>
</p:tagLst>
</file>

<file path=ppt/tags/tag9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2*l_h_d*1_2_1"/>
  <p:tag name="KSO_WM_TEMPLATE_CATEGORY" val="diagram"/>
  <p:tag name="KSO_WM_TEMPLATE_INDEX" val="20233337"/>
  <p:tag name="KSO_WM_UNIT_LAYERLEVEL" val="1_1_1"/>
  <p:tag name="KSO_WM_TAG_VERSION" val="3.0"/>
  <p:tag name="KSO_WM_UNIT_VALUE" val="360*600"/>
  <p:tag name="KSO_WM_DIAGRAM_GROUP_CODE" val="l1-1"/>
  <p:tag name="KSO_WM_UNIT_TYPE" val="l_h_d"/>
  <p:tag name="KSO_WM_UNIT_INDEX" val="1_2_1"/>
  <p:tag name="KSO_WM_DIAGRAM_VERSION" val="3"/>
  <p:tag name="KSO_WM_DIAGRAM_COLOR_TRICK" val="1"/>
  <p:tag name="KSO_WM_DIAGRAM_COLOR_TEXT_CAN_REMOVE" val="n"/>
  <p:tag name="KSO_WM_DIAGRAM_MAX_ITEMCNT" val="4"/>
  <p:tag name="KSO_WM_DIAGRAM_MIN_ITEMCNT" val="3"/>
  <p:tag name="KSO_WM_DIAGRAM_VIRTUALLY_FRAME" val="{&quot;height&quot;:348.596623222405,&quot;left&quot;:56.65,&quot;top&quot;:126.27401122344315,&quot;width&quot;:850.4826771653543}"/>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6"/>
  <p:tag name="MH_PIC_SOURCE_TYPE" val="generate_slide_ai*{&quot;ai_type&quot;:&quot;generate_single_page&quot;,&quot;id&quot;:&quot;{\&quot;id\&quot;:\&quot;VCG41N1095184062\&quot;,\&quot;product_name\&quot;:\&quot;\&quot;,\&quot;intention_code\&quot;:\&quot;\&quot;}&quot;}*gallery_gallery_ai_3.0.1_online*8a774a42aef29247de992f2e04711309-slide-0"/>
  <p:tag name="KSO_WM_UNIT_LINE_FILL_TYPE" val="2"/>
  <p:tag name="KSO_WM_UNIT_USESOURCEFORMAT_APPLY" val="1"/>
</p:tagLst>
</file>

<file path=ppt/tags/tag9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2*l_h_d*1_3_1"/>
  <p:tag name="KSO_WM_TEMPLATE_CATEGORY" val="diagram"/>
  <p:tag name="KSO_WM_TEMPLATE_INDEX" val="20233337"/>
  <p:tag name="KSO_WM_UNIT_LAYERLEVEL" val="1_1_1"/>
  <p:tag name="KSO_WM_TAG_VERSION" val="3.0"/>
  <p:tag name="KSO_WM_UNIT_VALUE" val="360*600"/>
  <p:tag name="KSO_WM_DIAGRAM_GROUP_CODE" val="l1-1"/>
  <p:tag name="KSO_WM_UNIT_TYPE" val="l_h_d"/>
  <p:tag name="KSO_WM_UNIT_INDEX" val="1_3_1"/>
  <p:tag name="KSO_WM_DIAGRAM_VERSION" val="3"/>
  <p:tag name="KSO_WM_DIAGRAM_COLOR_TRICK" val="1"/>
  <p:tag name="KSO_WM_DIAGRAM_COLOR_TEXT_CAN_REMOVE" val="n"/>
  <p:tag name="KSO_WM_DIAGRAM_MAX_ITEMCNT" val="4"/>
  <p:tag name="KSO_WM_DIAGRAM_MIN_ITEMCNT" val="3"/>
  <p:tag name="KSO_WM_DIAGRAM_VIRTUALLY_FRAME" val="{&quot;height&quot;:348.596623222405,&quot;left&quot;:56.65,&quot;top&quot;:126.27401122344315,&quot;width&quot;:850.4826771653543}"/>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7"/>
  <p:tag name="MH_PIC_SOURCE_TYPE" val="generate_slide_ai*{&quot;ai_type&quot;:&quot;generate_single_page&quot;,&quot;id&quot;:&quot;{\&quot;id\&quot;:\&quot;VCG41N1656762021\&quot;,\&quot;product_name\&quot;:\&quot;\&quot;,\&quot;intention_code\&quot;:\&quot;\&quot;}&quot;}*gallery_gallery_ai_3.0.1_online*8a774a42aef29247de992f2e04711309-slide-0"/>
  <p:tag name="KSO_WM_UNIT_LINE_FILL_TYPE" val="2"/>
  <p:tag name="KSO_WM_UNIT_USESOURCEFORMAT_APPLY" val="1"/>
</p:tagLst>
</file>

<file path=ppt/tags/tag9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2*l_h_d*1_4_1"/>
  <p:tag name="KSO_WM_TEMPLATE_CATEGORY" val="diagram"/>
  <p:tag name="KSO_WM_TEMPLATE_INDEX" val="20233337"/>
  <p:tag name="KSO_WM_UNIT_LAYERLEVEL" val="1_1_1"/>
  <p:tag name="KSO_WM_TAG_VERSION" val="3.0"/>
  <p:tag name="KSO_WM_UNIT_VALUE" val="360*600"/>
  <p:tag name="KSO_WM_DIAGRAM_GROUP_CODE" val="l1-1"/>
  <p:tag name="KSO_WM_UNIT_TYPE" val="l_h_d"/>
  <p:tag name="KSO_WM_UNIT_INDEX" val="1_4_1"/>
  <p:tag name="KSO_WM_DIAGRAM_VERSION" val="3"/>
  <p:tag name="KSO_WM_DIAGRAM_COLOR_TRICK" val="1"/>
  <p:tag name="KSO_WM_DIAGRAM_COLOR_TEXT_CAN_REMOVE" val="n"/>
  <p:tag name="KSO_WM_DIAGRAM_MAX_ITEMCNT" val="4"/>
  <p:tag name="KSO_WM_DIAGRAM_MIN_ITEMCNT" val="3"/>
  <p:tag name="KSO_WM_DIAGRAM_VIRTUALLY_FRAME" val="{&quot;height&quot;:348.596623222405,&quot;left&quot;:56.65,&quot;top&quot;:126.27401122344315,&quot;width&quot;:850.4826771653543}"/>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8"/>
  <p:tag name="MH_PIC_SOURCE_TYPE" val="generate_slide_ai*{&quot;ai_type&quot;:&quot;generate_single_page&quot;,&quot;id&quot;:&quot;{\&quot;id\&quot;:\&quot;VCG41N1365572027\&quot;,\&quot;product_name\&quot;:\&quot;\&quot;,\&quot;intention_code\&quot;:\&quot;\&quot;}&quot;}*gallery_gallery_ai_3.0.1_online*8a774a42aef29247de992f2e04711309-slide-0"/>
  <p:tag name="KSO_WM_UNIT_LINE_FILL_TYPE" val="2"/>
  <p:tag name="KSO_WM_UNIT_USESOURCEFORMAT_APPLY" val="1"/>
</p:tagLst>
</file>

<file path=ppt/tags/tag949.xml><?xml version="1.0" encoding="utf-8"?>
<p:tagLst xmlns:p="http://schemas.openxmlformats.org/presentationml/2006/main">
  <p:tag name="KSO_WM_SLIDE_ID" val="diagram20233337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37"/>
  <p:tag name="KSO_WM_SLIDE_TYPE" val="text"/>
  <p:tag name="KSO_WM_SLIDE_SUBTYPE" val="diag"/>
  <p:tag name="KSO_WM_SLIDE_SIZE" val="850.483*348.597"/>
  <p:tag name="KSO_WM_SLIDE_POSITION" val="54.8*141.874"/>
  <p:tag name="KSO_WM_SLIDE_LAYOUT" val="a_l"/>
  <p:tag name="KSO_WM_SLIDE_LAYOUT_CNT" val="1_1"/>
  <p:tag name="KSO_WM_SPECIAL_SOURCE" val="bdnull"/>
  <p:tag name="KSO_WM_DIAGRAM_GROUP_CODE" val="l1-1"/>
  <p:tag name="KSO_WM_SLIDE_DIAGTYPE" val="l"/>
  <p:tag name="KSO_WM_SLIDE_SOURCE" val="WPPAIGenerateSlide"/>
</p:tagLst>
</file>

<file path=ppt/tags/tag95.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950.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33226_1*a*1"/>
  <p:tag name="KSO_WM_TEMPLATE_CATEGORY" val="custom"/>
  <p:tag name="KSO_WM_TEMPLATE_INDEX" val="20233226"/>
  <p:tag name="KSO_WM_UNIT_LAYERLEVEL" val="1"/>
  <p:tag name="KSO_WM_TAG_VERSION" val="3.0"/>
  <p:tag name="KSO_WM_BEAUTIFY_FLAG" val="#wm#"/>
  <p:tag name="KSO_WM_UNIT_PRESET_TEXT" val="单击此处添加页面的标题"/>
  <p:tag name="KSO_WM_UNIT_TEXT_TYPE" val="1"/>
  <p:tag name="KSO_WM_UNIT_TEXT_FILL_FORE_SCHEMECOLOR_INDEX" val="13"/>
  <p:tag name="KSO_WM_UNIT_TEXT_FILL_TYPE" val="1"/>
  <p:tag name="KSO_WM_UNIT_USESOURCEFORMAT_APPLY" val="1"/>
  <p:tag name="KSO_WM_SLIDE_BACKGROUND_TYPE" val="general"/>
  <p:tag name="KSO_WM_UNIT_TEXT_FILL_FORE_SCHEMECOLOR_INDEX_BRIGHTNESS" val="0"/>
</p:tagLst>
</file>

<file path=ppt/tags/tag951.xml><?xml version="1.0" encoding="utf-8"?>
<p:tagLst xmlns:p="http://schemas.openxmlformats.org/presentationml/2006/main">
  <p:tag name="KSO_WM_UNIT_VALUE" val="1904*1102"/>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custom20233226_1*d*1"/>
  <p:tag name="KSO_WM_TEMPLATE_CATEGORY" val="custom"/>
  <p:tag name="KSO_WM_TEMPLATE_INDEX" val="20233226"/>
  <p:tag name="KSO_WM_UNIT_LAYERLEVEL" val="1"/>
  <p:tag name="KSO_WM_TAG_VERSION" val="3.0"/>
  <p:tag name="KSO_WM_BEAUTIFY_FLAG" val="#wm#"/>
  <p:tag name="KSO_WM_UNIT_PICTURE_SUBTYPE" val="b"/>
  <p:tag name="MH_PIC_SOURCE_TYPE" val="generate_slide_ai*{&quot;ai_type&quot;:&quot;generate_single_page&quot;,&quot;id&quot;:&quot;{\&quot;id\&quot;:\&quot;VCG41N1465535070\&quot;,\&quot;product_name\&quot;:\&quot;\&quot;,\&quot;intention_code\&quot;:\&quot;\&quot;}&quot;}*gallery_gallery_ai_v2.1.6_ONLINE*6e73f3d9d58dd85fff1b039a61521a77-slide-0"/>
  <p:tag name="KSO_WM_UNIT_FILL_FORE_SCHEMECOLOR_INDEX" val="5"/>
  <p:tag name="KSO_WM_UNIT_FILL_TYPE" val="1"/>
  <p:tag name="KSO_WM_UNIT_LINE_FORE_SCHEMECOLOR_INDEX" val="5"/>
  <p:tag name="KSO_WM_UNIT_LINE_FILL_TYPE" val="2"/>
  <p:tag name="KSO_WM_UNIT_USESOURCEFORMAT_APPLY" val="1"/>
</p:tagLst>
</file>

<file path=ppt/tags/tag9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5648_2*l_h_i*1_1_1"/>
  <p:tag name="KSO_WM_TEMPLATE_CATEGORY" val="diagram"/>
  <p:tag name="KSO_WM_TEMPLATE_INDEX" val="20235648"/>
  <p:tag name="KSO_WM_UNIT_LAYERLEVEL" val="1_1_1"/>
  <p:tag name="KSO_WM_TAG_VERSION" val="3.0"/>
  <p:tag name="KSO_WM_DIAGRAM_MAX_ITEMCNT" val="4"/>
  <p:tag name="KSO_WM_DIAGRAM_MIN_ITEMCNT" val="2"/>
  <p:tag name="KSO_WM_DIAGRAM_VIRTUALLY_FRAME" val="{&quot;height&quot;:361.09566929133865,&quot;left&quot;:357.95296382162263,&quot;top&quot;:97.30000000000004,&quot;width&quot;:552.35742987916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FILL_FORE_SCHEMECOLOR_INDEX" val="1"/>
  <p:tag name="KSO_WM_UNIT_TEXT_FILL_TYPE" val="1"/>
  <p:tag name="KSO_WM_UNIT_USESOURCEFORMAT_APPLY" val="1"/>
</p:tagLst>
</file>

<file path=ppt/tags/tag953.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5648_2*l_h_a*1_1_1"/>
  <p:tag name="KSO_WM_TEMPLATE_CATEGORY" val="diagram"/>
  <p:tag name="KSO_WM_TEMPLATE_INDEX" val="20235648"/>
  <p:tag name="KSO_WM_UNIT_LAYERLEVEL" val="1_1_1"/>
  <p:tag name="KSO_WM_TAG_VERSION" val="3.0"/>
  <p:tag name="KSO_WM_UNIT_VALUE" val="25"/>
  <p:tag name="KSO_WM_DIAGRAM_MAX_ITEMCNT" val="4"/>
  <p:tag name="KSO_WM_DIAGRAM_MIN_ITEMCNT" val="2"/>
  <p:tag name="KSO_WM_DIAGRAM_VIRTUALLY_FRAME" val="{&quot;height&quot;:361.09566929133865,&quot;left&quot;:357.95296382162263,&quot;top&quot;:97.30000000000004,&quot;width&quot;:552.35742987916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 name="KSO_WM_UNIT_USESOURCEFORMAT_APPLY" val="1"/>
</p:tagLst>
</file>

<file path=ppt/tags/tag954.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5648_2*l_h_f*1_1_1"/>
  <p:tag name="KSO_WM_TEMPLATE_CATEGORY" val="diagram"/>
  <p:tag name="KSO_WM_TEMPLATE_INDEX" val="20235648"/>
  <p:tag name="KSO_WM_UNIT_LAYERLEVEL" val="1_1_1"/>
  <p:tag name="KSO_WM_TAG_VERSION" val="3.0"/>
  <p:tag name="KSO_WM_UNIT_VALUE" val="111"/>
  <p:tag name="KSO_WM_DIAGRAM_MAX_ITEMCNT" val="4"/>
  <p:tag name="KSO_WM_DIAGRAM_MIN_ITEMCNT" val="2"/>
  <p:tag name="KSO_WM_DIAGRAM_VIRTUALLY_FRAME" val="{&quot;height&quot;:361.09566929133865,&quot;left&quot;:357.95296382162263,&quot;top&quot;:97.30000000000004,&quot;width&quot;:552.35742987916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DIAGRAM_VERSION" val="3"/>
  <p:tag name="KSO_WM_DIAGRAM_COLOR_TRICK" val="1"/>
  <p:tag name="KSO_WM_DIAGRAM_COLOR_TEXT_CAN_REMOVE" val="n"/>
  <p:tag name="KSO_WM_UNIT_PRESET_TEXT" val="单击此处添加编辑正文，文字是您思想的提炼，为了最终演示发布的良好效果。根据需要可酌情增减文字，单击编辑正文，请言简意赅的阐述观点，以便观者解您所传达的信息。"/>
  <p:tag name="KSO_WM_UNIT_TEXT_FILL_FORE_SCHEMECOLOR_INDEX" val="1"/>
  <p:tag name="KSO_WM_UNIT_TEXT_FILL_TYPE" val="1"/>
  <p:tag name="KSO_WM_UNIT_USESOURCEFORMAT_APPLY" val="1"/>
</p:tagLst>
</file>

<file path=ppt/tags/tag9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5648_2*l_h_i*1_1_2"/>
  <p:tag name="KSO_WM_TEMPLATE_CATEGORY" val="diagram"/>
  <p:tag name="KSO_WM_TEMPLATE_INDEX" val="20235648"/>
  <p:tag name="KSO_WM_UNIT_LAYERLEVEL" val="1_1_1"/>
  <p:tag name="KSO_WM_TAG_VERSION" val="3.0"/>
  <p:tag name="KSO_WM_DIAGRAM_MAX_ITEMCNT" val="4"/>
  <p:tag name="KSO_WM_DIAGRAM_MIN_ITEMCNT" val="2"/>
  <p:tag name="KSO_WM_DIAGRAM_VIRTUALLY_FRAME" val="{&quot;height&quot;:361.09566929133865,&quot;left&quot;:357.95296382162263,&quot;top&quot;:97.30000000000004,&quot;width&quot;:552.3574298791648}"/>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VERSION" val="3"/>
  <p:tag name="KSO_WM_DIAGRAM_COLOR_TRICK" val="1"/>
  <p:tag name="KSO_WM_DIAGRAM_COLOR_TEXT_CAN_REMOVE" val="n"/>
  <p:tag name="KSO_WM_UNIT_LINE_FORE_SCHEMECOLOR_INDEX" val="5"/>
  <p:tag name="KSO_WM_UNIT_LINE_FILL_TYPE" val="2"/>
  <p:tag name="KSO_WM_UNIT_USESOURCEFORMAT_APPLY" val="1"/>
</p:tagLst>
</file>

<file path=ppt/tags/tag9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5648_2*l_h_i*1_2_2"/>
  <p:tag name="KSO_WM_TEMPLATE_CATEGORY" val="diagram"/>
  <p:tag name="KSO_WM_TEMPLATE_INDEX" val="20235648"/>
  <p:tag name="KSO_WM_UNIT_LAYERLEVEL" val="1_1_1"/>
  <p:tag name="KSO_WM_TAG_VERSION" val="3.0"/>
  <p:tag name="KSO_WM_DIAGRAM_MAX_ITEMCNT" val="4"/>
  <p:tag name="KSO_WM_DIAGRAM_MIN_ITEMCNT" val="2"/>
  <p:tag name="KSO_WM_DIAGRAM_VIRTUALLY_FRAME" val="{&quot;height&quot;:361.09566929133865,&quot;left&quot;:357.95296382162263,&quot;top&quot;:97.30000000000004,&quot;width&quot;:552.3574298791648}"/>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VERSION" val="3"/>
  <p:tag name="KSO_WM_DIAGRAM_COLOR_TRICK" val="1"/>
  <p:tag name="KSO_WM_DIAGRAM_COLOR_TEXT_CAN_REMOVE" val="n"/>
  <p:tag name="KSO_WM_UNIT_LINE_FORE_SCHEMECOLOR_INDEX" val="6"/>
  <p:tag name="KSO_WM_UNIT_LINE_FILL_TYPE" val="2"/>
  <p:tag name="KSO_WM_UNIT_USESOURCEFORMAT_APPLY" val="1"/>
</p:tagLst>
</file>

<file path=ppt/tags/tag9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5648_2*l_h_i*1_2_1"/>
  <p:tag name="KSO_WM_TEMPLATE_CATEGORY" val="diagram"/>
  <p:tag name="KSO_WM_TEMPLATE_INDEX" val="20235648"/>
  <p:tag name="KSO_WM_UNIT_LAYERLEVEL" val="1_1_1"/>
  <p:tag name="KSO_WM_TAG_VERSION" val="3.0"/>
  <p:tag name="KSO_WM_DIAGRAM_MAX_ITEMCNT" val="4"/>
  <p:tag name="KSO_WM_DIAGRAM_MIN_ITEMCNT" val="2"/>
  <p:tag name="KSO_WM_DIAGRAM_VIRTUALLY_FRAME" val="{&quot;height&quot;:361.09566929133865,&quot;left&quot;:357.95296382162263,&quot;top&quot;:97.30000000000004,&quot;width&quot;:552.35742987916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FILL_FORE_SCHEMECOLOR_INDEX" val="1"/>
  <p:tag name="KSO_WM_UNIT_TEXT_FILL_TYPE" val="1"/>
  <p:tag name="KSO_WM_UNIT_USESOURCEFORMAT_APPLY" val="1"/>
</p:tagLst>
</file>

<file path=ppt/tags/tag958.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5648_2*l_h_a*1_2_1"/>
  <p:tag name="KSO_WM_TEMPLATE_CATEGORY" val="diagram"/>
  <p:tag name="KSO_WM_TEMPLATE_INDEX" val="20235648"/>
  <p:tag name="KSO_WM_UNIT_LAYERLEVEL" val="1_1_1"/>
  <p:tag name="KSO_WM_TAG_VERSION" val="3.0"/>
  <p:tag name="KSO_WM_UNIT_VALUE" val="25"/>
  <p:tag name="KSO_WM_DIAGRAM_MAX_ITEMCNT" val="4"/>
  <p:tag name="KSO_WM_DIAGRAM_MIN_ITEMCNT" val="2"/>
  <p:tag name="KSO_WM_DIAGRAM_VIRTUALLY_FRAME" val="{&quot;height&quot;:361.09566929133865,&quot;left&quot;:357.95296382162263,&quot;top&quot;:97.30000000000004,&quot;width&quot;:552.35742987916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 name="KSO_WM_UNIT_USESOURCEFORMAT_APPLY" val="1"/>
</p:tagLst>
</file>

<file path=ppt/tags/tag959.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5648_2*l_h_f*1_2_1"/>
  <p:tag name="KSO_WM_TEMPLATE_CATEGORY" val="diagram"/>
  <p:tag name="KSO_WM_TEMPLATE_INDEX" val="20235648"/>
  <p:tag name="KSO_WM_UNIT_LAYERLEVEL" val="1_1_1"/>
  <p:tag name="KSO_WM_TAG_VERSION" val="3.0"/>
  <p:tag name="KSO_WM_UNIT_VALUE" val="111"/>
  <p:tag name="KSO_WM_DIAGRAM_MAX_ITEMCNT" val="4"/>
  <p:tag name="KSO_WM_DIAGRAM_MIN_ITEMCNT" val="2"/>
  <p:tag name="KSO_WM_DIAGRAM_VIRTUALLY_FRAME" val="{&quot;height&quot;:361.09566929133865,&quot;left&quot;:357.95296382162263,&quot;top&quot;:97.30000000000004,&quot;width&quot;:552.35742987916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DIAGRAM_VERSION" val="3"/>
  <p:tag name="KSO_WM_DIAGRAM_COLOR_TRICK" val="1"/>
  <p:tag name="KSO_WM_DIAGRAM_COLOR_TEXT_CAN_REMOVE" val="n"/>
  <p:tag name="KSO_WM_UNIT_PRESET_TEXT" val="单击此处添加正文，文字是您思想的提炼，为了最终演示发布的良好效果。根据需要可酌情增减文字，单击编辑正文，请言简意赅的阐述观点，以便观者解您所传达的信息。"/>
  <p:tag name="KSO_WM_UNIT_TEXT_FILL_FORE_SCHEMECOLOR_INDEX" val="1"/>
  <p:tag name="KSO_WM_UNIT_TEXT_FILL_TYPE" val="1"/>
  <p:tag name="KSO_WM_UNIT_USESOURCEFORMAT_APPLY" val="1"/>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6887_1*a*1"/>
  <p:tag name="KSO_WM_TEMPLATE_CATEGORY" val="custom"/>
  <p:tag name="KSO_WM_TEMPLATE_INDEX" val="20226887"/>
  <p:tag name="KSO_WM_UNIT_LAYERLEVEL" val="1"/>
  <p:tag name="KSO_WM_TAG_VERSION" val="1.0"/>
  <p:tag name="KSO_WM_BEAUTIFY_FLAG" val="#wm#"/>
  <p:tag name="KSO_WM_UNIT_DEFAULT_FONT" val="60;66;2"/>
  <p:tag name="KSO_WM_UNIT_BLOCK" val="0"/>
  <p:tag name="KSO_WM_UNIT_DEC_AREA_ID" val="53f142135b9743bba413359e85d5dacf"/>
  <p:tag name="KSO_WM_UNIT_ISCONTENTSTITLE" val="0"/>
  <p:tag name="KSO_WM_UNIT_ISNUMDGMTITLE" val="0"/>
  <p:tag name="KSO_WM_UNIT_PRESET_TEXT" val="简约风教学课件通用"/>
  <p:tag name="KSO_WM_UNIT_NOCLEAR" val="0"/>
  <p:tag name="KSO_WM_UNIT_VALUE" val="10"/>
  <p:tag name="KSO_WM_UNIT_TYPE" val="a"/>
  <p:tag name="KSO_WM_UNIT_INDEX" val="1"/>
  <p:tag name="KSO_WM_CHIP_GROUPID" val="6242763a827a54cc053e3c5a"/>
  <p:tag name="KSO_WM_CHIP_XID" val="6242763a827a54cc053e3c57"/>
  <p:tag name="KSO_WM_CHIP_FILLAREA_FILL_RULE" val="{&quot;fill_align&quot;:&quot;cm&quot;,&quot;fill_mode&quot;:&quot;adaptive&quot;,&quot;sacle_strategy&quot;:&quot;smart&quot;}"/>
  <p:tag name="KSO_WM_ASSEMBLE_CHIP_INDEX" val="9f3743d6d6cc482aae1cc52193e68a06"/>
  <p:tag name="KSO_WM_UNIT_TEXT_FILL_FORE_SCHEMECOLOR_INDEX_BRIGHTNESS" val="0"/>
  <p:tag name="KSO_WM_UNIT_TEXT_FILL_FORE_SCHEMECOLOR_INDEX" val="5"/>
  <p:tag name="KSO_WM_UNIT_TEXT_FILL_TYPE" val="1"/>
  <p:tag name="KSO_WM_TEMPLATE_ASSEMBLE_XID" val="630f0d27a35593066dfcb812"/>
  <p:tag name="KSO_WM_TEMPLATE_ASSEMBLE_GROUPID" val="62fee3efa35593066dad3b70"/>
</p:tagLst>
</file>

<file path=ppt/tags/tag9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5648_2*l_h_i*1_3_1"/>
  <p:tag name="KSO_WM_TEMPLATE_CATEGORY" val="diagram"/>
  <p:tag name="KSO_WM_TEMPLATE_INDEX" val="20235648"/>
  <p:tag name="KSO_WM_UNIT_LAYERLEVEL" val="1_1_1"/>
  <p:tag name="KSO_WM_TAG_VERSION" val="3.0"/>
  <p:tag name="KSO_WM_DIAGRAM_MAX_ITEMCNT" val="4"/>
  <p:tag name="KSO_WM_DIAGRAM_MIN_ITEMCNT" val="2"/>
  <p:tag name="KSO_WM_DIAGRAM_VIRTUALLY_FRAME" val="{&quot;height&quot;:361.09566929133865,&quot;left&quot;:357.95296382162263,&quot;top&quot;:97.30000000000004,&quot;width&quot;:552.35742987916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FILL_FORE_SCHEMECOLOR_INDEX" val="1"/>
  <p:tag name="KSO_WM_UNIT_TEXT_FILL_TYPE" val="1"/>
  <p:tag name="KSO_WM_UNIT_USESOURCEFORMAT_APPLY" val="1"/>
</p:tagLst>
</file>

<file path=ppt/tags/tag961.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5648_2*l_h_a*1_3_1"/>
  <p:tag name="KSO_WM_TEMPLATE_CATEGORY" val="diagram"/>
  <p:tag name="KSO_WM_TEMPLATE_INDEX" val="20235648"/>
  <p:tag name="KSO_WM_UNIT_LAYERLEVEL" val="1_1_1"/>
  <p:tag name="KSO_WM_TAG_VERSION" val="3.0"/>
  <p:tag name="KSO_WM_UNIT_VALUE" val="25"/>
  <p:tag name="KSO_WM_DIAGRAM_MAX_ITEMCNT" val="4"/>
  <p:tag name="KSO_WM_DIAGRAM_MIN_ITEMCNT" val="2"/>
  <p:tag name="KSO_WM_DIAGRAM_VIRTUALLY_FRAME" val="{&quot;height&quot;:361.09566929133865,&quot;left&quot;:357.95296382162263,&quot;top&quot;:97.30000000000004,&quot;width&quot;:552.35742987916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 name="KSO_WM_UNIT_USESOURCEFORMAT_APPLY" val="1"/>
</p:tagLst>
</file>

<file path=ppt/tags/tag962.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5648_2*l_h_f*1_3_1"/>
  <p:tag name="KSO_WM_TEMPLATE_CATEGORY" val="diagram"/>
  <p:tag name="KSO_WM_TEMPLATE_INDEX" val="20235648"/>
  <p:tag name="KSO_WM_UNIT_LAYERLEVEL" val="1_1_1"/>
  <p:tag name="KSO_WM_TAG_VERSION" val="3.0"/>
  <p:tag name="KSO_WM_UNIT_VALUE" val="111"/>
  <p:tag name="KSO_WM_DIAGRAM_MAX_ITEMCNT" val="4"/>
  <p:tag name="KSO_WM_DIAGRAM_MIN_ITEMCNT" val="2"/>
  <p:tag name="KSO_WM_DIAGRAM_VIRTUALLY_FRAME" val="{&quot;height&quot;:361.09566929133865,&quot;left&quot;:357.95296382162263,&quot;top&quot;:97.30000000000004,&quot;width&quot;:552.35742987916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DIAGRAM_VERSION" val="3"/>
  <p:tag name="KSO_WM_DIAGRAM_COLOR_TRICK" val="1"/>
  <p:tag name="KSO_WM_DIAGRAM_COLOR_TEXT_CAN_REMOVE" val="n"/>
  <p:tag name="KSO_WM_UNIT_PRESET_TEXT" val="单击此处添加编辑正文，文字是您思想的提炼，为了最终演示发布的良好效果。根据需要可酌情增减文字，单击编辑正文，请言简意赅的阐述观点，以便观者解您所传达的信息。"/>
  <p:tag name="KSO_WM_UNIT_TEXT_FILL_FORE_SCHEMECOLOR_INDEX" val="1"/>
  <p:tag name="KSO_WM_UNIT_TEXT_FILL_TYPE" val="1"/>
  <p:tag name="KSO_WM_UNIT_USESOURCEFORMAT_APPLY" val="1"/>
</p:tagLst>
</file>

<file path=ppt/tags/tag963.xml><?xml version="1.0" encoding="utf-8"?>
<p:tagLst xmlns:p="http://schemas.openxmlformats.org/presentationml/2006/main">
  <p:tag name="KSO_WM_SLIDE_ID" val="custom20233226_1"/>
  <p:tag name="KSO_WM_TEMPLATE_SUBCATEGORY" val="0"/>
  <p:tag name="KSO_WM_TEMPLATE_MASTER_TYPE" val="0"/>
  <p:tag name="KSO_WM_TEMPLATE_COLOR_TYPE" val="0"/>
  <p:tag name="KSO_WM_SLIDE_ITEM_CNT" val="2"/>
  <p:tag name="KSO_WM_SLIDE_INDEX" val="1"/>
  <p:tag name="KSO_WM_TAG_VERSION" val="3.0"/>
  <p:tag name="KSO_WM_BEAUTIFY_FLAG" val="#wm#"/>
  <p:tag name="KSO_WM_TEMPLATE_CATEGORY" val="custom"/>
  <p:tag name="KSO_WM_TEMPLATE_INDEX" val="20233226"/>
  <p:tag name="KSO_WM_SLIDE_TYPE" val="text"/>
  <p:tag name="KSO_WM_SLIDE_SUBTYPE" val="picTxt"/>
  <p:tag name="KSO_WM_SLIDE_SIZE" val="552.5*361.05"/>
  <p:tag name="KSO_WM_SLIDE_POSITION" val="359.65*131.3"/>
  <p:tag name="KSO_WM_SLIDE_LAYOUT" val="a_d_l"/>
  <p:tag name="KSO_WM_SLIDE_LAYOUT_CNT" val="1_1_1"/>
  <p:tag name="KSO_WM_SPECIAL_SOURCE" val="bdnull"/>
  <p:tag name="KSO_WM_DIAGRAM_GROUP_CODE" val="l1-1"/>
  <p:tag name="KSO_WM_SLIDE_DIAGTYPE" val="l"/>
  <p:tag name="KSO_WM_SLIDE_SOURCE" val="WPPAIGenerateSlide"/>
</p:tagLst>
</file>

<file path=ppt/tags/tag964.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33333_2*a*1"/>
  <p:tag name="KSO_WM_TEMPLATE_CATEGORY" val="diagram"/>
  <p:tag name="KSO_WM_TEMPLATE_INDEX" val="20233333"/>
  <p:tag name="KSO_WM_UNIT_LAYERLEVEL" val="1"/>
  <p:tag name="KSO_WM_TAG_VERSION" val="3.0"/>
  <p:tag name="KSO_WM_BEAUTIFY_FLAG" val="#wm#"/>
  <p:tag name="KSO_WM_DIAGRAM_GROUP_CODE" val="l1-1"/>
  <p:tag name="KSO_WM_UNIT_VALUE" val="30"/>
  <p:tag name="KSO_WM_UNIT_PRESET_TEXT" val="单击此处添加标题"/>
  <p:tag name="KSO_WM_UNIT_TEXT_TYPE" val="1"/>
  <p:tag name="KSO_WM_UNIT_TEXT_FILL_FORE_SCHEMECOLOR_INDEX" val="13"/>
  <p:tag name="KSO_WM_UNIT_TEXT_FILL_TYPE" val="1"/>
  <p:tag name="KSO_WM_UNIT_USESOURCEFORMAT_APPLY" val="1"/>
</p:tagLst>
</file>

<file path=ppt/tags/tag9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3_2*l_h_i*1_1_1"/>
  <p:tag name="KSO_WM_TEMPLATE_CATEGORY" val="diagram"/>
  <p:tag name="KSO_WM_TEMPLATE_INDEX" val="20233333"/>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TYPE" val="l_h_i"/>
  <p:tag name="KSO_WM_UNIT_INDEX" val="1_1_1"/>
  <p:tag name="KSO_WM_UNIT_FILL_TYPE" val="3"/>
  <p:tag name="KSO_WM_DIAGRAM_MAX_ITEMCNT" val="4"/>
  <p:tag name="KSO_WM_DIAGRAM_MIN_ITEMCNT" val="3"/>
  <p:tag name="KSO_WM_DIAGRAM_VIRTUALLY_FRAME" val="{&quot;height&quot;:411.82200563090043,&quot;left&quot;:58.45,&quot;top&quot;:84.2,&quot;width&quot;:865.6237007874017}"/>
  <p:tag name="KSO_WM_DIAGRAM_COLOR_MATCH_VALUE" val="{&quot;shape&quot;:{&quot;fill&quot;:{&quot;gradient&quot;:[{&quot;brightness&quot;:0,&quot;colorType&quot;:1,&quot;foreColorIndex&quot;:5,&quot;pos&quot;:0,&quot;transparency&quot;:0.6000000238418579},{&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1"/>
</p:tagLst>
</file>

<file path=ppt/tags/tag96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3333_2*l_h_f*1_1_1"/>
  <p:tag name="KSO_WM_TEMPLATE_CATEGORY" val="diagram"/>
  <p:tag name="KSO_WM_TEMPLATE_INDEX" val="2023333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UNIT_TEXT_FILL_FORE_SCHEMECOLOR_INDEX" val="1"/>
  <p:tag name="KSO_WM_UNIT_TEXT_FILL_TYPE" val="1"/>
  <p:tag name="KSO_WM_DIAGRAM_MAX_ITEMCNT" val="4"/>
  <p:tag name="KSO_WM_DIAGRAM_MIN_ITEMCNT" val="3"/>
  <p:tag name="KSO_WM_DIAGRAM_VIRTUALLY_FRAME" val="{&quot;height&quot;:411.82200563090043,&quot;left&quot;:58.45,&quot;top&quot;:84.2,&quot;width&quot;:865.623700787401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内容，简明扼要阐述观点。根据需要酌情增减文字，以便观者准确理解您传达的思想。根据需要可酌情增减文字，以便观者准确地理解您传达的思想。"/>
  <p:tag name="KSO_WM_UNIT_TEXT_TYPE" val="1"/>
  <p:tag name="KSO_WM_UNIT_TEXT_LAYER_COUNT" val="1"/>
  <p:tag name="KSO_WM_UNIT_USESOURCEFORMAT_APPLY" val="1"/>
</p:tagLst>
</file>

<file path=ppt/tags/tag96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3333_2*l_h_a*1_1_1"/>
  <p:tag name="KSO_WM_TEMPLATE_CATEGORY" val="diagram"/>
  <p:tag name="KSO_WM_TEMPLATE_INDEX" val="2023333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UNIT_TEXT_FILL_FORE_SCHEMECOLOR_INDEX" val="1"/>
  <p:tag name="KSO_WM_UNIT_TEXT_FILL_TYPE" val="1"/>
  <p:tag name="KSO_WM_DIAGRAM_MAX_ITEMCNT" val="4"/>
  <p:tag name="KSO_WM_DIAGRAM_MIN_ITEMCNT" val="3"/>
  <p:tag name="KSO_WM_DIAGRAM_VIRTUALLY_FRAME" val="{&quot;height&quot;:411.82200563090043,&quot;left&quot;:58.45,&quot;top&quot;:84.2,&quot;width&quot;:865.623700787401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项标题"/>
  <p:tag name="KSO_WM_UNIT_TEXT_TYPE" val="1"/>
  <p:tag name="KSO_WM_UNIT_USESOURCEFORMAT_APPLY" val="1"/>
</p:tagLst>
</file>

<file path=ppt/tags/tag9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3_2*l_h_i*1_3_1"/>
  <p:tag name="KSO_WM_TEMPLATE_CATEGORY" val="diagram"/>
  <p:tag name="KSO_WM_TEMPLATE_INDEX" val="20233333"/>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TYPE" val="l_h_i"/>
  <p:tag name="KSO_WM_UNIT_INDEX" val="1_3_1"/>
  <p:tag name="KSO_WM_UNIT_FILL_TYPE" val="3"/>
  <p:tag name="KSO_WM_DIAGRAM_MAX_ITEMCNT" val="4"/>
  <p:tag name="KSO_WM_DIAGRAM_MIN_ITEMCNT" val="3"/>
  <p:tag name="KSO_WM_DIAGRAM_VIRTUALLY_FRAME" val="{&quot;height&quot;:411.82200563090043,&quot;left&quot;:58.45,&quot;top&quot;:84.2,&quot;width&quot;:865.6237007874017}"/>
  <p:tag name="KSO_WM_DIAGRAM_COLOR_MATCH_VALUE" val="{&quot;shape&quot;:{&quot;fill&quot;:{&quot;gradient&quot;:[{&quot;brightness&quot;:0,&quot;colorType&quot;:1,&quot;foreColorIndex&quot;:5,&quot;pos&quot;:0,&quot;transparency&quot;:0.6000000238418579},{&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1"/>
</p:tagLst>
</file>

<file path=ppt/tags/tag96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3333_2*l_h_f*1_3_1"/>
  <p:tag name="KSO_WM_TEMPLATE_CATEGORY" val="diagram"/>
  <p:tag name="KSO_WM_TEMPLATE_INDEX" val="2023333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UNIT_TEXT_FILL_FORE_SCHEMECOLOR_INDEX" val="1"/>
  <p:tag name="KSO_WM_UNIT_TEXT_FILL_TYPE" val="1"/>
  <p:tag name="KSO_WM_DIAGRAM_MAX_ITEMCNT" val="4"/>
  <p:tag name="KSO_WM_DIAGRAM_MIN_ITEMCNT" val="3"/>
  <p:tag name="KSO_WM_DIAGRAM_VIRTUALLY_FRAME" val="{&quot;height&quot;:411.82200563090043,&quot;left&quot;:58.45,&quot;top&quot;:84.2,&quot;width&quot;:865.623700787401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内容，简明扼要阐述观点。根据需要酌情增减文字，以便观者准确理解您传达的思想。根据需要可酌情增减文字，以便观者准确地理解您传达的思想。"/>
  <p:tag name="KSO_WM_UNIT_TEXT_TYPE" val="1"/>
  <p:tag name="KSO_WM_UNIT_TEXT_LAYER_COUNT" val="1"/>
  <p:tag name="KSO_WM_UNIT_USESOURCEFORMAT_APPLY" val="1"/>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6887_1*f*1"/>
  <p:tag name="KSO_WM_TEMPLATE_CATEGORY" val="custom"/>
  <p:tag name="KSO_WM_TEMPLATE_INDEX" val="20226887"/>
  <p:tag name="KSO_WM_UNIT_LAYERLEVEL" val="1"/>
  <p:tag name="KSO_WM_TAG_VERSION" val="1.0"/>
  <p:tag name="KSO_WM_BEAUTIFY_FLAG" val="#wm#"/>
  <p:tag name="KSO_WM_UNIT_DEFAULT_FONT" val="18;22;2"/>
  <p:tag name="KSO_WM_UNIT_BLOCK" val="0"/>
  <p:tag name="KSO_WM_UNIT_DEC_AREA_ID" val="316fae5e7aab43a6843f529a01de6113"/>
  <p:tag name="KSO_WM_UNIT_SUBTYPE" val="a"/>
  <p:tag name="KSO_WM_UNIT_PRESET_TEXT" val="单击此处添加您的正文"/>
  <p:tag name="KSO_WM_UNIT_NOCLEAR" val="0"/>
  <p:tag name="KSO_WM_UNIT_VALUE" val="25"/>
  <p:tag name="KSO_WM_UNIT_TYPE" val="f"/>
  <p:tag name="KSO_WM_UNIT_INDEX" val="1"/>
  <p:tag name="KSO_WM_CHIP_GROUPID" val="6242763a827a54cc053e3c5a"/>
  <p:tag name="KSO_WM_CHIP_XID" val="6242763a827a54cc053e3c57"/>
  <p:tag name="KSO_WM_CHIP_FILLAREA_FILL_RULE" val="{&quot;fill_align&quot;:&quot;cm&quot;,&quot;fill_mode&quot;:&quot;adaptive&quot;,&quot;sacle_strategy&quot;:&quot;smart&quot;}"/>
  <p:tag name="KSO_WM_ASSEMBLE_CHIP_INDEX" val="9f3743d6d6cc482aae1cc52193e68a06"/>
  <p:tag name="KSO_WM_UNIT_TEXT_FILL_FORE_SCHEMECOLOR_INDEX_BRIGHTNESS" val="0"/>
  <p:tag name="KSO_WM_UNIT_TEXT_FILL_FORE_SCHEMECOLOR_INDEX" val="5"/>
  <p:tag name="KSO_WM_UNIT_TEXT_FILL_TYPE" val="1"/>
  <p:tag name="KSO_WM_TEMPLATE_ASSEMBLE_XID" val="630f0d27a35593066dfcb812"/>
  <p:tag name="KSO_WM_TEMPLATE_ASSEMBLE_GROUPID" val="62fee3efa35593066dad3b70"/>
</p:tagLst>
</file>

<file path=ppt/tags/tag97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3333_2*l_h_a*1_3_1"/>
  <p:tag name="KSO_WM_TEMPLATE_CATEGORY" val="diagram"/>
  <p:tag name="KSO_WM_TEMPLATE_INDEX" val="2023333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UNIT_TEXT_FILL_FORE_SCHEMECOLOR_INDEX" val="1"/>
  <p:tag name="KSO_WM_UNIT_TEXT_FILL_TYPE" val="1"/>
  <p:tag name="KSO_WM_DIAGRAM_MAX_ITEMCNT" val="4"/>
  <p:tag name="KSO_WM_DIAGRAM_MIN_ITEMCNT" val="3"/>
  <p:tag name="KSO_WM_DIAGRAM_VIRTUALLY_FRAME" val="{&quot;height&quot;:411.82200563090043,&quot;left&quot;:58.45,&quot;top&quot;:84.2,&quot;width&quot;:865.623700787401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项标题"/>
  <p:tag name="KSO_WM_UNIT_TEXT_TYPE" val="1"/>
  <p:tag name="KSO_WM_UNIT_USESOURCEFORMAT_APPLY" val="1"/>
</p:tagLst>
</file>

<file path=ppt/tags/tag9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3_2*l_h_i*1_2_1"/>
  <p:tag name="KSO_WM_TEMPLATE_CATEGORY" val="diagram"/>
  <p:tag name="KSO_WM_TEMPLATE_INDEX" val="20233333"/>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TYPE" val="l_h_i"/>
  <p:tag name="KSO_WM_UNIT_INDEX" val="1_2_1"/>
  <p:tag name="KSO_WM_UNIT_FILL_TYPE" val="3"/>
  <p:tag name="KSO_WM_DIAGRAM_MAX_ITEMCNT" val="4"/>
  <p:tag name="KSO_WM_DIAGRAM_MIN_ITEMCNT" val="3"/>
  <p:tag name="KSO_WM_DIAGRAM_VIRTUALLY_FRAME" val="{&quot;height&quot;:411.82200563090043,&quot;left&quot;:58.45,&quot;top&quot;:84.2,&quot;width&quot;:865.6237007874017}"/>
  <p:tag name="KSO_WM_DIAGRAM_COLOR_MATCH_VALUE" val="{&quot;shape&quot;:{&quot;fill&quot;:{&quot;gradient&quot;:[{&quot;brightness&quot;:0,&quot;colorType&quot;:1,&quot;foreColorIndex&quot;:5,&quot;pos&quot;:0,&quot;transparency&quot;:0.6000000238418579},{&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1"/>
</p:tagLst>
</file>

<file path=ppt/tags/tag97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3333_2*l_h_f*1_2_1"/>
  <p:tag name="KSO_WM_TEMPLATE_CATEGORY" val="diagram"/>
  <p:tag name="KSO_WM_TEMPLATE_INDEX" val="2023333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UNIT_TEXT_FILL_FORE_SCHEMECOLOR_INDEX" val="1"/>
  <p:tag name="KSO_WM_UNIT_TEXT_FILL_TYPE" val="1"/>
  <p:tag name="KSO_WM_DIAGRAM_MAX_ITEMCNT" val="4"/>
  <p:tag name="KSO_WM_DIAGRAM_MIN_ITEMCNT" val="3"/>
  <p:tag name="KSO_WM_DIAGRAM_VIRTUALLY_FRAME" val="{&quot;height&quot;:411.82200563090043,&quot;left&quot;:58.45,&quot;top&quot;:84.2,&quot;width&quot;:865.623700787401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内容，简明扼要阐述观点。根据需要酌情增减文字，以便观者准确理解您传达的思想。根据需要可酌情增减文字，以便观者准确地理解您传达的思想。"/>
  <p:tag name="KSO_WM_UNIT_TEXT_TYPE" val="1"/>
  <p:tag name="KSO_WM_UNIT_TEXT_LAYER_COUNT" val="1"/>
  <p:tag name="KSO_WM_UNIT_USESOURCEFORMAT_APPLY" val="1"/>
</p:tagLst>
</file>

<file path=ppt/tags/tag97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3333_2*l_h_a*1_2_1"/>
  <p:tag name="KSO_WM_TEMPLATE_CATEGORY" val="diagram"/>
  <p:tag name="KSO_WM_TEMPLATE_INDEX" val="2023333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UNIT_TEXT_FILL_FORE_SCHEMECOLOR_INDEX" val="1"/>
  <p:tag name="KSO_WM_UNIT_TEXT_FILL_TYPE" val="1"/>
  <p:tag name="KSO_WM_DIAGRAM_MAX_ITEMCNT" val="4"/>
  <p:tag name="KSO_WM_DIAGRAM_MIN_ITEMCNT" val="3"/>
  <p:tag name="KSO_WM_DIAGRAM_VIRTUALLY_FRAME" val="{&quot;height&quot;:411.82200563090043,&quot;left&quot;:58.45,&quot;top&quot;:84.2,&quot;width&quot;:865.623700787401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项标题"/>
  <p:tag name="KSO_WM_UNIT_TEXT_TYPE" val="1"/>
  <p:tag name="KSO_WM_UNIT_USESOURCEFORMAT_APPLY" val="1"/>
</p:tagLst>
</file>

<file path=ppt/tags/tag9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3_2*l_h_i*1_4_1"/>
  <p:tag name="KSO_WM_TEMPLATE_CATEGORY" val="diagram"/>
  <p:tag name="KSO_WM_TEMPLATE_INDEX" val="20233333"/>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TYPE" val="l_h_i"/>
  <p:tag name="KSO_WM_UNIT_INDEX" val="1_4_1"/>
  <p:tag name="KSO_WM_UNIT_FILL_TYPE" val="3"/>
  <p:tag name="KSO_WM_DIAGRAM_MAX_ITEMCNT" val="4"/>
  <p:tag name="KSO_WM_DIAGRAM_MIN_ITEMCNT" val="3"/>
  <p:tag name="KSO_WM_DIAGRAM_VIRTUALLY_FRAME" val="{&quot;height&quot;:411.82200563090043,&quot;left&quot;:58.45,&quot;top&quot;:84.2,&quot;width&quot;:865.6237007874017}"/>
  <p:tag name="KSO_WM_DIAGRAM_COLOR_MATCH_VALUE" val="{&quot;shape&quot;:{&quot;fill&quot;:{&quot;gradient&quot;:[{&quot;brightness&quot;:0,&quot;colorType&quot;:1,&quot;foreColorIndex&quot;:5,&quot;pos&quot;:0,&quot;transparency&quot;:0.6000000238418579},{&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1"/>
</p:tagLst>
</file>

<file path=ppt/tags/tag97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4_1"/>
  <p:tag name="KSO_WM_UNIT_ID" val="diagram20233333_2*l_h_f*1_4_1"/>
  <p:tag name="KSO_WM_TEMPLATE_CATEGORY" val="diagram"/>
  <p:tag name="KSO_WM_TEMPLATE_INDEX" val="2023333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UNIT_TEXT_FILL_FORE_SCHEMECOLOR_INDEX" val="1"/>
  <p:tag name="KSO_WM_UNIT_TEXT_FILL_TYPE" val="1"/>
  <p:tag name="KSO_WM_DIAGRAM_MAX_ITEMCNT" val="4"/>
  <p:tag name="KSO_WM_DIAGRAM_MIN_ITEMCNT" val="3"/>
  <p:tag name="KSO_WM_DIAGRAM_VIRTUALLY_FRAME" val="{&quot;height&quot;:411.82200563090043,&quot;left&quot;:58.45,&quot;top&quot;:84.2,&quot;width&quot;:865.623700787401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内容，简明扼要阐述观点。根据需要酌情增减文字，以便观者准确理解您传达的思想。根据需要可酌情增减文字，以便观者准确地理解您传达的思想。"/>
  <p:tag name="KSO_WM_UNIT_TEXT_TYPE" val="1"/>
  <p:tag name="KSO_WM_UNIT_TEXT_LAYER_COUNT" val="1"/>
  <p:tag name="KSO_WM_UNIT_USESOURCEFORMAT_APPLY" val="1"/>
</p:tagLst>
</file>

<file path=ppt/tags/tag97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4_1"/>
  <p:tag name="KSO_WM_UNIT_ID" val="diagram20233333_2*l_h_a*1_4_1"/>
  <p:tag name="KSO_WM_TEMPLATE_CATEGORY" val="diagram"/>
  <p:tag name="KSO_WM_TEMPLATE_INDEX" val="2023333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UNIT_TEXT_FILL_FORE_SCHEMECOLOR_INDEX" val="1"/>
  <p:tag name="KSO_WM_UNIT_TEXT_FILL_TYPE" val="1"/>
  <p:tag name="KSO_WM_DIAGRAM_MAX_ITEMCNT" val="4"/>
  <p:tag name="KSO_WM_DIAGRAM_MIN_ITEMCNT" val="3"/>
  <p:tag name="KSO_WM_DIAGRAM_VIRTUALLY_FRAME" val="{&quot;height&quot;:411.82200563090043,&quot;left&quot;:58.45,&quot;top&quot;:84.2,&quot;width&quot;:865.623700787401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项标题"/>
  <p:tag name="KSO_WM_UNIT_TEXT_TYPE" val="1"/>
  <p:tag name="KSO_WM_UNIT_USESOURCEFORMAT_APPLY" val="1"/>
</p:tagLst>
</file>

<file path=ppt/tags/tag9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3_2*l_h_d*1_1_1"/>
  <p:tag name="KSO_WM_TEMPLATE_CATEGORY" val="diagram"/>
  <p:tag name="KSO_WM_TEMPLATE_INDEX" val="20233333"/>
  <p:tag name="KSO_WM_UNIT_LAYERLEVEL" val="1_1_1"/>
  <p:tag name="KSO_WM_TAG_VERSION" val="3.0"/>
  <p:tag name="KSO_WM_BEAUTIFY_FLAG" val="#wm#"/>
  <p:tag name="KSO_WM_DIAGRAM_VERSION" val="3"/>
  <p:tag name="KSO_WM_DIAGRAM_COLOR_TRICK" val="1"/>
  <p:tag name="KSO_WM_DIAGRAM_COLOR_TEXT_CAN_REMOVE" val="n"/>
  <p:tag name="KSO_WM_UNIT_VALUE" val="478*578"/>
  <p:tag name="KSO_WM_DIAGRAM_GROUP_CODE" val="l1-1"/>
  <p:tag name="KSO_WM_UNIT_TYPE" val="l_h_d"/>
  <p:tag name="KSO_WM_UNIT_INDEX" val="1_1_1"/>
  <p:tag name="KSO_WM_UNIT_LINE_FORE_SCHEMECOLOR_INDEX" val="13"/>
  <p:tag name="KSO_WM_DIAGRAM_MAX_ITEMCNT" val="4"/>
  <p:tag name="KSO_WM_DIAGRAM_MIN_ITEMCNT" val="3"/>
  <p:tag name="KSO_WM_DIAGRAM_VIRTUALLY_FRAME" val="{&quot;height&quot;:411.82200563090043,&quot;left&quot;:58.45,&quot;top&quot;:84.2,&quot;width&quot;:865.6237007874017}"/>
  <p:tag name="KSO_WM_DIAGRAM_COLOR_MATCH_VALUE" val="{&quot;shape&quot;:{&quot;fill&quot;:{&quot;solid&quot;:{&quot;brightness&quot;:0,&quot;colorType&quot;:1,&quot;foreColorIndex&quot;:5,&quot;transparency&quot;:0.44999998807907104},&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MH_PIC_SOURCE_TYPE" val="generate_slide_ai*{&quot;ai_type&quot;:&quot;generate_single_page&quot;,&quot;id&quot;:&quot;{\&quot;id\&quot;:\&quot;VCG41N1409206419\&quot;,\&quot;product_name\&quot;:\&quot;\&quot;,\&quot;intention_code\&quot;:\&quot;\&quot;}&quot;}*gallery_gallery_ai_v2.1.6_ONLINE*6e3d2b7fdad46f4a54b3461700acee36-slide-0"/>
  <p:tag name="KSO_WM_UNIT_FILL_FORE_SCHEMECOLOR_INDEX" val="5"/>
  <p:tag name="KSO_WM_UNIT_FILL_TYPE" val="1"/>
  <p:tag name="KSO_WM_UNIT_LINE_FILL_TYPE" val="2"/>
  <p:tag name="KSO_WM_UNIT_USESOURCEFORMAT_APPLY" val="1"/>
</p:tagLst>
</file>

<file path=ppt/tags/tag9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3_2*l_h_d*1_2_1"/>
  <p:tag name="KSO_WM_TEMPLATE_CATEGORY" val="diagram"/>
  <p:tag name="KSO_WM_TEMPLATE_INDEX" val="20233333"/>
  <p:tag name="KSO_WM_UNIT_LAYERLEVEL" val="1_1_1"/>
  <p:tag name="KSO_WM_TAG_VERSION" val="3.0"/>
  <p:tag name="KSO_WM_BEAUTIFY_FLAG" val="#wm#"/>
  <p:tag name="KSO_WM_DIAGRAM_VERSION" val="3"/>
  <p:tag name="KSO_WM_DIAGRAM_COLOR_TRICK" val="1"/>
  <p:tag name="KSO_WM_DIAGRAM_COLOR_TEXT_CAN_REMOVE" val="n"/>
  <p:tag name="KSO_WM_UNIT_VALUE" val="478*578"/>
  <p:tag name="KSO_WM_DIAGRAM_GROUP_CODE" val="l1-1"/>
  <p:tag name="KSO_WM_UNIT_TYPE" val="l_h_d"/>
  <p:tag name="KSO_WM_UNIT_INDEX" val="1_2_1"/>
  <p:tag name="KSO_WM_UNIT_LINE_FORE_SCHEMECOLOR_INDEX" val="13"/>
  <p:tag name="KSO_WM_DIAGRAM_MAX_ITEMCNT" val="4"/>
  <p:tag name="KSO_WM_DIAGRAM_MIN_ITEMCNT" val="3"/>
  <p:tag name="KSO_WM_DIAGRAM_VIRTUALLY_FRAME" val="{&quot;height&quot;:411.82200563090043,&quot;left&quot;:58.45,&quot;top&quot;:84.2,&quot;width&quot;:865.6237007874017}"/>
  <p:tag name="KSO_WM_DIAGRAM_COLOR_MATCH_VALUE" val="{&quot;shape&quot;:{&quot;fill&quot;:{&quot;solid&quot;:{&quot;brightness&quot;:0,&quot;colorType&quot;:1,&quot;foreColorIndex&quot;:5,&quot;transparency&quot;:0.44999998807907104},&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MH_PIC_SOURCE_TYPE" val="generate_slide_ai*{&quot;ai_type&quot;:&quot;generate_single_page&quot;,&quot;id&quot;:&quot;{\&quot;id\&quot;:\&quot;VCG41N1192942073\&quot;,\&quot;product_name\&quot;:\&quot;\&quot;,\&quot;intention_code\&quot;:\&quot;\&quot;}&quot;}*gallery_gallery_ai_v2.1.6_ONLINE*6e3d2b7fdad46f4a54b3461700acee36-slide-0"/>
  <p:tag name="KSO_WM_UNIT_FILL_FORE_SCHEMECOLOR_INDEX" val="6"/>
  <p:tag name="KSO_WM_UNIT_FILL_TYPE" val="1"/>
  <p:tag name="KSO_WM_UNIT_LINE_FILL_TYPE" val="2"/>
  <p:tag name="KSO_WM_UNIT_USESOURCEFORMAT_APPLY" val="1"/>
</p:tagLst>
</file>

<file path=ppt/tags/tag9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3_2*l_h_d*1_3_1"/>
  <p:tag name="KSO_WM_TEMPLATE_CATEGORY" val="diagram"/>
  <p:tag name="KSO_WM_TEMPLATE_INDEX" val="20233333"/>
  <p:tag name="KSO_WM_UNIT_LAYERLEVEL" val="1_1_1"/>
  <p:tag name="KSO_WM_TAG_VERSION" val="3.0"/>
  <p:tag name="KSO_WM_BEAUTIFY_FLAG" val="#wm#"/>
  <p:tag name="KSO_WM_DIAGRAM_VERSION" val="3"/>
  <p:tag name="KSO_WM_DIAGRAM_COLOR_TRICK" val="1"/>
  <p:tag name="KSO_WM_DIAGRAM_COLOR_TEXT_CAN_REMOVE" val="n"/>
  <p:tag name="KSO_WM_UNIT_VALUE" val="478*578"/>
  <p:tag name="KSO_WM_DIAGRAM_GROUP_CODE" val="l1-1"/>
  <p:tag name="KSO_WM_UNIT_TYPE" val="l_h_d"/>
  <p:tag name="KSO_WM_UNIT_INDEX" val="1_3_1"/>
  <p:tag name="KSO_WM_UNIT_LINE_FORE_SCHEMECOLOR_INDEX" val="13"/>
  <p:tag name="KSO_WM_DIAGRAM_MAX_ITEMCNT" val="4"/>
  <p:tag name="KSO_WM_DIAGRAM_MIN_ITEMCNT" val="3"/>
  <p:tag name="KSO_WM_DIAGRAM_VIRTUALLY_FRAME" val="{&quot;height&quot;:411.82200563090043,&quot;left&quot;:58.45,&quot;top&quot;:84.2,&quot;width&quot;:865.6237007874017}"/>
  <p:tag name="KSO_WM_DIAGRAM_COLOR_MATCH_VALUE" val="{&quot;shape&quot;:{&quot;fill&quot;:{&quot;solid&quot;:{&quot;brightness&quot;:0,&quot;colorType&quot;:1,&quot;foreColorIndex&quot;:5,&quot;transparency&quot;:0.44999998807907104},&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MH_PIC_SOURCE_TYPE" val="generate_slide_ai*{&quot;ai_type&quot;:&quot;generate_single_page&quot;,&quot;id&quot;:&quot;{\&quot;id\&quot;:\&quot;VCG41N1326193997\&quot;,\&quot;product_name\&quot;:\&quot;\&quot;,\&quot;intention_code\&quot;:\&quot;\&quot;}&quot;}*gallery_gallery_ai_v2.1.6_ONLINE*6e3d2b7fdad46f4a54b3461700acee36-slide-0"/>
  <p:tag name="KSO_WM_UNIT_FILL_FORE_SCHEMECOLOR_INDEX" val="7"/>
  <p:tag name="KSO_WM_UNIT_FILL_TYPE" val="1"/>
  <p:tag name="KSO_WM_UNIT_LINE_FILL_TYPE" val="2"/>
  <p:tag name="KSO_WM_UNIT_USESOURCEFORMAT_APPLY" val="1"/>
</p:tagLst>
</file>

<file path=ppt/tags/tag98.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Lst>
</file>

<file path=ppt/tags/tag9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3_2*l_h_d*1_4_1"/>
  <p:tag name="KSO_WM_TEMPLATE_CATEGORY" val="diagram"/>
  <p:tag name="KSO_WM_TEMPLATE_INDEX" val="20233333"/>
  <p:tag name="KSO_WM_UNIT_LAYERLEVEL" val="1_1_1"/>
  <p:tag name="KSO_WM_TAG_VERSION" val="3.0"/>
  <p:tag name="KSO_WM_BEAUTIFY_FLAG" val="#wm#"/>
  <p:tag name="KSO_WM_DIAGRAM_VERSION" val="3"/>
  <p:tag name="KSO_WM_DIAGRAM_COLOR_TRICK" val="1"/>
  <p:tag name="KSO_WM_DIAGRAM_COLOR_TEXT_CAN_REMOVE" val="n"/>
  <p:tag name="KSO_WM_UNIT_VALUE" val="478*578"/>
  <p:tag name="KSO_WM_DIAGRAM_GROUP_CODE" val="l1-1"/>
  <p:tag name="KSO_WM_UNIT_TYPE" val="l_h_d"/>
  <p:tag name="KSO_WM_UNIT_INDEX" val="1_4_1"/>
  <p:tag name="KSO_WM_UNIT_LINE_FORE_SCHEMECOLOR_INDEX" val="13"/>
  <p:tag name="KSO_WM_DIAGRAM_MAX_ITEMCNT" val="4"/>
  <p:tag name="KSO_WM_DIAGRAM_MIN_ITEMCNT" val="3"/>
  <p:tag name="KSO_WM_DIAGRAM_VIRTUALLY_FRAME" val="{&quot;height&quot;:411.82200563090043,&quot;left&quot;:58.45,&quot;top&quot;:84.2,&quot;width&quot;:865.6237007874017}"/>
  <p:tag name="KSO_WM_DIAGRAM_COLOR_MATCH_VALUE" val="{&quot;shape&quot;:{&quot;fill&quot;:{&quot;solid&quot;:{&quot;brightness&quot;:0,&quot;colorType&quot;:1,&quot;foreColorIndex&quot;:5,&quot;transparency&quot;:0.44999998807907104},&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MH_PIC_SOURCE_TYPE" val="generate_slide_ai*{&quot;ai_type&quot;:&quot;generate_single_page&quot;,&quot;id&quot;:&quot;{\&quot;id\&quot;:\&quot;VCG41N1430606918\&quot;,\&quot;product_name\&quot;:\&quot;\&quot;,\&quot;intention_code\&quot;:\&quot;\&quot;}&quot;}*gallery_gallery_ai_v2.1.6_ONLINE*6e3d2b7fdad46f4a54b3461700acee36-slide-0"/>
  <p:tag name="KSO_WM_UNIT_FILL_FORE_SCHEMECOLOR_INDEX" val="8"/>
  <p:tag name="KSO_WM_UNIT_FILL_TYPE" val="1"/>
  <p:tag name="KSO_WM_UNIT_LINE_FILL_TYPE" val="2"/>
  <p:tag name="KSO_WM_UNIT_USESOURCEFORMAT_APPLY" val="1"/>
</p:tagLst>
</file>

<file path=ppt/tags/tag981.xml><?xml version="1.0" encoding="utf-8"?>
<p:tagLst xmlns:p="http://schemas.openxmlformats.org/presentationml/2006/main">
  <p:tag name="KSO_WM_SLIDE_ID" val="diagram20233333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33"/>
  <p:tag name="KSO_WM_SLIDE_TYPE" val="text"/>
  <p:tag name="KSO_WM_SLIDE_SUBTYPE" val="diag"/>
  <p:tag name="KSO_WM_SLIDE_SIZE" val="850.874*366.637"/>
  <p:tag name="KSO_WM_SLIDE_POSITION" val="54.8*130.139"/>
  <p:tag name="KSO_WM_SLIDE_LAYOUT" val="a_l"/>
  <p:tag name="KSO_WM_SLIDE_LAYOUT_CNT" val="1_1"/>
  <p:tag name="KSO_WM_SPECIAL_SOURCE" val="bdnull"/>
  <p:tag name="KSO_WM_DIAGRAM_GROUP_CODE" val="l1-1"/>
  <p:tag name="KSO_WM_SLIDE_DIAGTYPE" val="l"/>
  <p:tag name="KSO_WM_SLIDE_SOURCE" val="WPPAIGenerateSlide"/>
</p:tagLst>
</file>

<file path=ppt/tags/tag98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33314_1*i*1"/>
  <p:tag name="KSO_WM_TEMPLATE_CATEGORY" val="custom"/>
  <p:tag name="KSO_WM_TEMPLATE_INDEX" val="20233314"/>
  <p:tag name="KSO_WM_UNIT_LAYERLEVEL" val="1"/>
  <p:tag name="KSO_WM_TAG_VERSION" val="3.0"/>
  <p:tag name="KSO_WM_BEAUTIFY_FLAG" val="#wm#"/>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983.xml><?xml version="1.0" encoding="utf-8"?>
<p:tagLst xmlns:p="http://schemas.openxmlformats.org/presentationml/2006/main">
  <p:tag name="picid" val="{4e1b4bf2-4ebb-4e7c-931c-17544cd0d4b6}"/>
  <p:tag name="KSO_WM_UNIT_PICTURE_SUBTYPE" val="a"/>
  <p:tag name="KSO_WM_UNIT_VALUE" val="1781*1423"/>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custom20233314_1*d*1"/>
  <p:tag name="KSO_WM_TEMPLATE_CATEGORY" val="custom"/>
  <p:tag name="KSO_WM_TEMPLATE_INDEX" val="20233314"/>
  <p:tag name="KSO_WM_UNIT_LAYERLEVEL" val="1"/>
  <p:tag name="KSO_WM_TAG_VERSION" val="3.0"/>
  <p:tag name="KSO_WM_BEAUTIFY_FLAG" val="#wm#"/>
  <p:tag name="MH_PIC_SOURCE_TYPE" val="generate_slide_ai*{&quot;ai_type&quot;:&quot;generate_single_page&quot;,&quot;id&quot;:&quot;{\&quot;id\&quot;:\&quot;VCG41N1286018478\&quot;,\&quot;product_name\&quot;:\&quot;\&quot;,\&quot;intention_code\&quot;:\&quot;\&quot;}&quot;}*gallery_gallery_ai_v2.1.6_ONLINE*96b48118cbe8dc6e83fa19b9974d2b70-slide-0"/>
  <p:tag name="KSO_WM_UNIT_FILL_FORE_SCHEMECOLOR_INDEX" val="5"/>
  <p:tag name="KSO_WM_UNIT_FILL_TYPE" val="1"/>
  <p:tag name="KSO_WM_UNIT_LINE_FORE_SCHEMECOLOR_INDEX" val="5"/>
  <p:tag name="KSO_WM_UNIT_LINE_FILL_TYPE" val="2"/>
  <p:tag name="KSO_WM_UNIT_USESOURCEFORMAT_APPLY" val="1"/>
</p:tagLst>
</file>

<file path=ppt/tags/tag984.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3314_1*a*1"/>
  <p:tag name="KSO_WM_TEMPLATE_CATEGORY" val="custom"/>
  <p:tag name="KSO_WM_TEMPLATE_INDEX" val="20233314"/>
  <p:tag name="KSO_WM_UNIT_LAYERLEVEL" val="1"/>
  <p:tag name="KSO_WM_TAG_VERSION" val="3.0"/>
  <p:tag name="KSO_WM_BEAUTIFY_FLAG" val="#wm#"/>
  <p:tag name="KSO_WM_UNIT_VALUE" val="30"/>
  <p:tag name="KSO_WM_DIAGRAM_GROUP_CODE" val="l1-1"/>
  <p:tag name="KSO_WM_UNIT_PRESET_TEXT" val="单击此处添加页面的标题"/>
  <p:tag name="KSO_WM_UNIT_TEXT_TYPE" val="1"/>
  <p:tag name="KSO_WM_UNIT_TEXT_FILL_FORE_SCHEMECOLOR_INDEX" val="13"/>
  <p:tag name="KSO_WM_UNIT_TEXT_FILL_TYPE" val="1"/>
  <p:tag name="KSO_WM_UNIT_USESOURCEFORMAT_APPLY" val="1"/>
  <p:tag name="KSO_WM_SLIDE_BACKGROUND_TYPE" val="general"/>
  <p:tag name="KSO_WM_UNIT_TEXT_FILL_FORE_SCHEMECOLOR_INDEX_BRIGHTNESS" val="0"/>
</p:tagLst>
</file>

<file path=ppt/tags/tag9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4_3*l_i*1_1"/>
  <p:tag name="KSO_WM_TEMPLATE_CATEGORY" val="diagram"/>
  <p:tag name="KSO_WM_TEMPLATE_INDEX" val="20235664"/>
  <p:tag name="KSO_WM_UNIT_LAYERLEVEL" val="1_1"/>
  <p:tag name="KSO_WM_TAG_VERSION" val="3.0"/>
  <p:tag name="KSO_WM_UNIT_TYPE" val="l_i"/>
  <p:tag name="KSO_WM_UNIT_INDEX" val="1_1"/>
  <p:tag name="KSO_WM_DIAGRAM_MAX_ITEMCNT" val="4"/>
  <p:tag name="KSO_WM_DIAGRAM_MIN_ITEMCNT" val="2"/>
  <p:tag name="KSO_WM_DIAGRAM_VIRTUALLY_FRAME" val="{&quot;height&quot;:361.59999999999997,&quot;left&quot;:52.65,&quot;top&quot;:105.15000000000005,&quot;width&quot;:497.85}"/>
  <p:tag name="KSO_WM_DIAGRAM_COLOR_MATCH_VALUE" val="{&quot;shape&quot;:{&quot;fill&quot;:{&quot;solid&quot;:{&quot;brightness&quot;:0,&quot;colorType&quot;:2,&quot;rgb&quot;:&quot;#ffffff&quot;,&quot;transparency&quot;: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GROUP_CODE" val="l1-1"/>
  <p:tag name="KSO_WM_DIAGRAM_VERSION" val="3"/>
  <p:tag name="KSO_WM_DIAGRAM_COLOR_TRICK" val="1"/>
  <p:tag name="KSO_WM_DIAGRAM_COLOR_TEXT_CAN_REMOVE" val="n"/>
  <p:tag name="KSO_WM_UNIT_TEXT_FILL_FORE_SCHEMECOLOR_INDEX" val="2"/>
  <p:tag name="KSO_WM_UNIT_TEXT_FILL_TYPE" val="1"/>
  <p:tag name="KSO_WM_UNIT_USESOURCEFORMAT_APPLY" val="1"/>
</p:tagLst>
</file>

<file path=ppt/tags/tag9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5664_3*l_h_i*1_1_1"/>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361.59999999999997,&quot;left&quot;:52.65,&quot;top&quot;:105.15000000000005,&quot;width&quot;:497.8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GROUP_CODE" val="l1-1"/>
  <p:tag name="KSO_WM_DIAGRAM_VERSION" val="3"/>
  <p:tag name="KSO_WM_DIAGRAM_COLOR_TRICK" val="1"/>
  <p:tag name="KSO_WM_DIAGRAM_COLOR_TEXT_CAN_REMOVE" val="n"/>
  <p:tag name="KSO_WM_UNIT_TEXT_FILL_FORE_SCHEMECOLOR_INDEX" val="1"/>
  <p:tag name="KSO_WM_UNIT_TEXT_FILL_TYPE" val="1"/>
  <p:tag name="KSO_WM_UNIT_USESOURCEFORMAT_APPLY" val="1"/>
</p:tagLst>
</file>

<file path=ppt/tags/tag987.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1_1"/>
  <p:tag name="KSO_WM_UNIT_ID" val="diagram20235664_3*l_h_a*1_1_1"/>
  <p:tag name="KSO_WM_TEMPLATE_CATEGORY" val="diagram"/>
  <p:tag name="KSO_WM_TEMPLATE_INDEX" val="20235664"/>
  <p:tag name="KSO_WM_UNIT_LAYERLEVEL" val="1_1_1"/>
  <p:tag name="KSO_WM_TAG_VERSION" val="3.0"/>
  <p:tag name="KSO_WM_UNIT_VALUE" val="25"/>
  <p:tag name="KSO_WM_DIAGRAM_MAX_ITEMCNT" val="4"/>
  <p:tag name="KSO_WM_DIAGRAM_MIN_ITEMCNT" val="2"/>
  <p:tag name="KSO_WM_DIAGRAM_VIRTUALLY_FRAME" val="{&quot;height&quot;:361.59999999999997,&quot;left&quot;:52.65,&quot;top&quot;:105.15000000000005,&quot;width&quot;:497.8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DIAGRAM_GROUP_CODE" val="l1-1"/>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 name="KSO_WM_UNIT_USESOURCEFORMAT_APPLY" val="1"/>
</p:tagLst>
</file>

<file path=ppt/tags/tag988.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1_1"/>
  <p:tag name="KSO_WM_UNIT_ID" val="diagram20235664_3*l_h_f*1_1_1"/>
  <p:tag name="KSO_WM_TEMPLATE_CATEGORY" val="diagram"/>
  <p:tag name="KSO_WM_TEMPLATE_INDEX" val="20235664"/>
  <p:tag name="KSO_WM_UNIT_LAYERLEVEL" val="1_1_1"/>
  <p:tag name="KSO_WM_TAG_VERSION" val="3.0"/>
  <p:tag name="KSO_WM_UNIT_VALUE" val="111"/>
  <p:tag name="KSO_WM_DIAGRAM_MAX_ITEMCNT" val="4"/>
  <p:tag name="KSO_WM_DIAGRAM_MIN_ITEMCNT" val="2"/>
  <p:tag name="KSO_WM_DIAGRAM_VIRTUALLY_FRAME" val="{&quot;height&quot;:361.59999999999997,&quot;left&quot;:52.65,&quot;top&quot;:105.15000000000005,&quot;width&quot;:497.8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添加正文，文字是您思想的提炼，为了最终演示发布的良好效果。根据需要可酌情增减文字，以便观者准确理解您所传达的信息。"/>
  <p:tag name="KSO_WM_UNIT_TEXT_FILL_FORE_SCHEMECOLOR_INDEX" val="1"/>
  <p:tag name="KSO_WM_UNIT_TEXT_FILL_TYPE" val="1"/>
  <p:tag name="KSO_WM_UNIT_USESOURCEFORMAT_APPLY" val="1"/>
</p:tagLst>
</file>

<file path=ppt/tags/tag9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1_2"/>
  <p:tag name="KSO_WM_UNIT_ID" val="diagram20235664_3*l_h_i*1_1_2"/>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361.59999999999997,&quot;left&quot;:52.65,&quot;top&quot;:105.15000000000005,&quot;width&quot;:497.8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GROUP_CODE" val="l1-1"/>
  <p:tag name="KSO_WM_DIAGRAM_VERSION" val="3"/>
  <p:tag name="KSO_WM_DIAGRAM_COLOR_TRICK" val="1"/>
  <p:tag name="KSO_WM_DIAGRAM_COLOR_TEXT_CAN_REMOVE" val="n"/>
  <p:tag name="KSO_WM_UNIT_LINE_FORE_SCHEMECOLOR_INDEX" val="5"/>
  <p:tag name="KSO_WM_UNIT_LINE_FILL_TYPE" val="2"/>
  <p:tag name="KSO_WM_UNIT_USESOURCEFORMAT_APPLY" val="1"/>
</p:tagLst>
</file>

<file path=ppt/tags/tag99.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Lst>
</file>

<file path=ppt/tags/tag9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5664_3*l_h_i*1_2_1"/>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361.59999999999997,&quot;left&quot;:52.65,&quot;top&quot;:105.15000000000005,&quot;width&quot;:497.8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GROUP_CODE" val="l1-1"/>
  <p:tag name="KSO_WM_DIAGRAM_VERSION" val="3"/>
  <p:tag name="KSO_WM_DIAGRAM_COLOR_TRICK" val="1"/>
  <p:tag name="KSO_WM_DIAGRAM_COLOR_TEXT_CAN_REMOVE" val="n"/>
  <p:tag name="KSO_WM_UNIT_TEXT_FILL_FORE_SCHEMECOLOR_INDEX" val="1"/>
  <p:tag name="KSO_WM_UNIT_TEXT_FILL_TYPE" val="1"/>
  <p:tag name="KSO_WM_UNIT_USESOURCEFORMAT_APPLY" val="1"/>
</p:tagLst>
</file>

<file path=ppt/tags/tag991.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2_1"/>
  <p:tag name="KSO_WM_UNIT_ID" val="diagram20235664_3*l_h_a*1_2_1"/>
  <p:tag name="KSO_WM_TEMPLATE_CATEGORY" val="diagram"/>
  <p:tag name="KSO_WM_TEMPLATE_INDEX" val="20235664"/>
  <p:tag name="KSO_WM_UNIT_LAYERLEVEL" val="1_1_1"/>
  <p:tag name="KSO_WM_TAG_VERSION" val="3.0"/>
  <p:tag name="KSO_WM_UNIT_VALUE" val="25"/>
  <p:tag name="KSO_WM_DIAGRAM_MAX_ITEMCNT" val="4"/>
  <p:tag name="KSO_WM_DIAGRAM_MIN_ITEMCNT" val="2"/>
  <p:tag name="KSO_WM_DIAGRAM_VIRTUALLY_FRAME" val="{&quot;height&quot;:361.59999999999997,&quot;left&quot;:52.65,&quot;top&quot;:105.15000000000005,&quot;width&quot;:497.8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DIAGRAM_GROUP_CODE" val="l1-1"/>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 name="KSO_WM_UNIT_USESOURCEFORMAT_APPLY" val="1"/>
</p:tagLst>
</file>

<file path=ppt/tags/tag992.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2_1"/>
  <p:tag name="KSO_WM_UNIT_ID" val="diagram20235664_3*l_h_f*1_2_1"/>
  <p:tag name="KSO_WM_TEMPLATE_CATEGORY" val="diagram"/>
  <p:tag name="KSO_WM_TEMPLATE_INDEX" val="20235664"/>
  <p:tag name="KSO_WM_UNIT_LAYERLEVEL" val="1_1_1"/>
  <p:tag name="KSO_WM_TAG_VERSION" val="3.0"/>
  <p:tag name="KSO_WM_UNIT_VALUE" val="111"/>
  <p:tag name="KSO_WM_DIAGRAM_MAX_ITEMCNT" val="4"/>
  <p:tag name="KSO_WM_DIAGRAM_MIN_ITEMCNT" val="2"/>
  <p:tag name="KSO_WM_DIAGRAM_VIRTUALLY_FRAME" val="{&quot;height&quot;:361.59999999999997,&quot;left&quot;:52.65,&quot;top&quot;:105.15000000000005,&quot;width&quot;:497.8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添加正文，文字是您思想的提炼，为了演示发布的良好效果。根据需要可酌情增减文字，以便观者理解您所传达的信息。"/>
  <p:tag name="KSO_WM_UNIT_TEXT_FILL_FORE_SCHEMECOLOR_INDEX" val="1"/>
  <p:tag name="KSO_WM_UNIT_TEXT_FILL_TYPE" val="1"/>
  <p:tag name="KSO_WM_UNIT_USESOURCEFORMAT_APPLY" val="1"/>
</p:tagLst>
</file>

<file path=ppt/tags/tag9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2_2"/>
  <p:tag name="KSO_WM_UNIT_ID" val="diagram20235664_3*l_h_i*1_2_2"/>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361.59999999999997,&quot;left&quot;:52.65,&quot;top&quot;:105.15000000000005,&quot;width&quot;:497.8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GROUP_CODE" val="l1-1"/>
  <p:tag name="KSO_WM_DIAGRAM_VERSION" val="3"/>
  <p:tag name="KSO_WM_DIAGRAM_COLOR_TRICK" val="1"/>
  <p:tag name="KSO_WM_DIAGRAM_COLOR_TEXT_CAN_REMOVE" val="n"/>
  <p:tag name="KSO_WM_UNIT_LINE_FORE_SCHEMECOLOR_INDEX" val="6"/>
  <p:tag name="KSO_WM_UNIT_LINE_FILL_TYPE" val="2"/>
  <p:tag name="KSO_WM_UNIT_USESOURCEFORMAT_APPLY" val="1"/>
</p:tagLst>
</file>

<file path=ppt/tags/tag9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3_1"/>
  <p:tag name="KSO_WM_UNIT_ID" val="diagram20235664_3*l_h_i*1_3_1"/>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361.59999999999997,&quot;left&quot;:52.65,&quot;top&quot;:105.15000000000005,&quot;width&quot;:497.8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GROUP_CODE" val="l1-1"/>
  <p:tag name="KSO_WM_DIAGRAM_VERSION" val="3"/>
  <p:tag name="KSO_WM_DIAGRAM_COLOR_TRICK" val="1"/>
  <p:tag name="KSO_WM_DIAGRAM_COLOR_TEXT_CAN_REMOVE" val="n"/>
  <p:tag name="KSO_WM_UNIT_TEXT_FILL_FORE_SCHEMECOLOR_INDEX" val="1"/>
  <p:tag name="KSO_WM_UNIT_TEXT_FILL_TYPE" val="1"/>
  <p:tag name="KSO_WM_UNIT_USESOURCEFORMAT_APPLY" val="1"/>
</p:tagLst>
</file>

<file path=ppt/tags/tag995.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3_1"/>
  <p:tag name="KSO_WM_UNIT_ID" val="diagram20235664_3*l_h_a*1_3_1"/>
  <p:tag name="KSO_WM_TEMPLATE_CATEGORY" val="diagram"/>
  <p:tag name="KSO_WM_TEMPLATE_INDEX" val="20235664"/>
  <p:tag name="KSO_WM_UNIT_LAYERLEVEL" val="1_1_1"/>
  <p:tag name="KSO_WM_TAG_VERSION" val="3.0"/>
  <p:tag name="KSO_WM_UNIT_VALUE" val="25"/>
  <p:tag name="KSO_WM_DIAGRAM_MAX_ITEMCNT" val="4"/>
  <p:tag name="KSO_WM_DIAGRAM_MIN_ITEMCNT" val="2"/>
  <p:tag name="KSO_WM_DIAGRAM_VIRTUALLY_FRAME" val="{&quot;height&quot;:361.59999999999997,&quot;left&quot;:52.65,&quot;top&quot;:105.15000000000005,&quot;width&quot;:497.8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DIAGRAM_GROUP_CODE" val="l1-1"/>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 name="KSO_WM_UNIT_USESOURCEFORMAT_APPLY" val="1"/>
</p:tagLst>
</file>

<file path=ppt/tags/tag996.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3_1"/>
  <p:tag name="KSO_WM_UNIT_ID" val="diagram20235664_3*l_h_f*1_3_1"/>
  <p:tag name="KSO_WM_TEMPLATE_CATEGORY" val="diagram"/>
  <p:tag name="KSO_WM_TEMPLATE_INDEX" val="20235664"/>
  <p:tag name="KSO_WM_UNIT_LAYERLEVEL" val="1_1_1"/>
  <p:tag name="KSO_WM_TAG_VERSION" val="3.0"/>
  <p:tag name="KSO_WM_UNIT_VALUE" val="111"/>
  <p:tag name="KSO_WM_DIAGRAM_MAX_ITEMCNT" val="4"/>
  <p:tag name="KSO_WM_DIAGRAM_MIN_ITEMCNT" val="2"/>
  <p:tag name="KSO_WM_DIAGRAM_VIRTUALLY_FRAME" val="{&quot;height&quot;:361.59999999999997,&quot;left&quot;:52.65,&quot;top&quot;:105.15000000000005,&quot;width&quot;:497.8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添加正文，文字是您思想的提炼，为了最终演示发布的良好效果。根据需要可酌情增减文字，以便观者准确理解您所传达的信息。"/>
  <p:tag name="KSO_WM_UNIT_TEXT_FILL_FORE_SCHEMECOLOR_INDEX" val="1"/>
  <p:tag name="KSO_WM_UNIT_TEXT_FILL_TYPE" val="1"/>
  <p:tag name="KSO_WM_UNIT_USESOURCEFORMAT_APPLY" val="1"/>
</p:tagLst>
</file>

<file path=ppt/tags/tag9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3_2"/>
  <p:tag name="KSO_WM_UNIT_ID" val="diagram20235664_3*l_h_i*1_3_2"/>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361.59999999999997,&quot;left&quot;:52.65,&quot;top&quot;:105.15000000000005,&quot;width&quot;:497.8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GROUP_CODE" val="l1-1"/>
  <p:tag name="KSO_WM_DIAGRAM_VERSION" val="3"/>
  <p:tag name="KSO_WM_DIAGRAM_COLOR_TRICK" val="1"/>
  <p:tag name="KSO_WM_DIAGRAM_COLOR_TEXT_CAN_REMOVE" val="n"/>
  <p:tag name="KSO_WM_UNIT_LINE_FORE_SCHEMECOLOR_INDEX" val="7"/>
  <p:tag name="KSO_WM_UNIT_LINE_FILL_TYPE" val="2"/>
  <p:tag name="KSO_WM_UNIT_USESOURCEFORMAT_APPLY" val="1"/>
</p:tagLst>
</file>

<file path=ppt/tags/tag9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4_1"/>
  <p:tag name="KSO_WM_UNIT_ID" val="diagram20235664_3*l_h_i*1_4_1"/>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361.59999999999997,&quot;left&quot;:52.65,&quot;top&quot;:105.15000000000005,&quot;width&quot;:497.8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GROUP_CODE" val="l1-1"/>
  <p:tag name="KSO_WM_DIAGRAM_VERSION" val="3"/>
  <p:tag name="KSO_WM_DIAGRAM_COLOR_TRICK" val="1"/>
  <p:tag name="KSO_WM_DIAGRAM_COLOR_TEXT_CAN_REMOVE" val="n"/>
  <p:tag name="KSO_WM_UNIT_TEXT_FILL_FORE_SCHEMECOLOR_INDEX" val="1"/>
  <p:tag name="KSO_WM_UNIT_TEXT_FILL_TYPE" val="1"/>
  <p:tag name="KSO_WM_UNIT_USESOURCEFORMAT_APPLY" val="1"/>
</p:tagLst>
</file>

<file path=ppt/tags/tag999.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4_1"/>
  <p:tag name="KSO_WM_UNIT_ID" val="diagram20235664_3*l_h_a*1_4_1"/>
  <p:tag name="KSO_WM_TEMPLATE_CATEGORY" val="diagram"/>
  <p:tag name="KSO_WM_TEMPLATE_INDEX" val="20235664"/>
  <p:tag name="KSO_WM_UNIT_LAYERLEVEL" val="1_1_1"/>
  <p:tag name="KSO_WM_TAG_VERSION" val="3.0"/>
  <p:tag name="KSO_WM_UNIT_VALUE" val="25"/>
  <p:tag name="KSO_WM_DIAGRAM_MAX_ITEMCNT" val="4"/>
  <p:tag name="KSO_WM_DIAGRAM_MIN_ITEMCNT" val="2"/>
  <p:tag name="KSO_WM_DIAGRAM_VIRTUALLY_FRAME" val="{&quot;height&quot;:361.59999999999997,&quot;left&quot;:52.65,&quot;top&quot;:105.15000000000005,&quot;width&quot;:497.8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DIAGRAM_GROUP_CODE" val="l1-1"/>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 name="KSO_WM_UNIT_USESOURCEFORMAT_APPLY" val="1"/>
</p:tagLst>
</file>

<file path=ppt/theme/theme1.xml><?xml version="1.0" encoding="utf-8"?>
<a:theme xmlns:a="http://schemas.openxmlformats.org/drawingml/2006/main" name="Office 主题​​">
  <a:themeElements>
    <a:clrScheme name="新版空白演示配色">
      <a:dk1>
        <a:sysClr val="windowText" lastClr="000000"/>
      </a:dk1>
      <a:lt1>
        <a:sysClr val="window" lastClr="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思源黑体 CN Regular"/>
        <a:ea typeface="思源黑体 CN Regular"/>
        <a:cs typeface=""/>
      </a:majorFont>
      <a:minorFont>
        <a:latin typeface="思源黑体 CN Regular"/>
        <a:ea typeface="思源黑体 CN Regula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a:lnSpc>
            <a:spcPct val="130000"/>
          </a:lnSpc>
          <a:spcBef>
            <a:spcPts val="0"/>
          </a:spcBef>
          <a:spcAft>
            <a:spcPts val="0"/>
          </a:spcAft>
          <a:defRPr lang="zh-CN" altLang="en-US" sz="1600"/>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5_Office 主题​​">
  <a:themeElements>
    <a:clrScheme name="">
      <a:dk1>
        <a:srgbClr val="000000"/>
      </a:dk1>
      <a:lt1>
        <a:srgbClr val="FFFFFF"/>
      </a:lt1>
      <a:dk2>
        <a:srgbClr val="D9D9D9"/>
      </a:dk2>
      <a:lt2>
        <a:srgbClr val="ECECED"/>
      </a:lt2>
      <a:accent1>
        <a:srgbClr val="DEA0D6"/>
      </a:accent1>
      <a:accent2>
        <a:srgbClr val="D590CD"/>
      </a:accent2>
      <a:accent3>
        <a:srgbClr val="CD80C5"/>
      </a:accent3>
      <a:accent4>
        <a:srgbClr val="C471BC"/>
      </a:accent4>
      <a:accent5>
        <a:srgbClr val="BC61B4"/>
      </a:accent5>
      <a:accent6>
        <a:srgbClr val="B351AB"/>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5_Office 主题​​">
  <a:themeElements>
    <a:clrScheme name="">
      <a:dk1>
        <a:srgbClr val="000000"/>
      </a:dk1>
      <a:lt1>
        <a:srgbClr val="FFFFFF"/>
      </a:lt1>
      <a:dk2>
        <a:srgbClr val="D9D9D9"/>
      </a:dk2>
      <a:lt2>
        <a:srgbClr val="ECECED"/>
      </a:lt2>
      <a:accent1>
        <a:srgbClr val="DEA0D6"/>
      </a:accent1>
      <a:accent2>
        <a:srgbClr val="D590CD"/>
      </a:accent2>
      <a:accent3>
        <a:srgbClr val="CD80C5"/>
      </a:accent3>
      <a:accent4>
        <a:srgbClr val="C471BC"/>
      </a:accent4>
      <a:accent5>
        <a:srgbClr val="BC61B4"/>
      </a:accent5>
      <a:accent6>
        <a:srgbClr val="B351AB"/>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1_Office 主题​​">
  <a:themeElements>
    <a:clrScheme name="">
      <a:dk1>
        <a:srgbClr val="000000"/>
      </a:dk1>
      <a:lt1>
        <a:srgbClr val="FFFFFF"/>
      </a:lt1>
      <a:dk2>
        <a:srgbClr val="D9D9D9"/>
      </a:dk2>
      <a:lt2>
        <a:srgbClr val="ECECED"/>
      </a:lt2>
      <a:accent1>
        <a:srgbClr val="DEA0D6"/>
      </a:accent1>
      <a:accent2>
        <a:srgbClr val="D590CD"/>
      </a:accent2>
      <a:accent3>
        <a:srgbClr val="CD80C5"/>
      </a:accent3>
      <a:accent4>
        <a:srgbClr val="C471BC"/>
      </a:accent4>
      <a:accent5>
        <a:srgbClr val="BC61B4"/>
      </a:accent5>
      <a:accent6>
        <a:srgbClr val="B351AB"/>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4_Office 主题​​">
  <a:themeElements>
    <a:clrScheme name="">
      <a:dk1>
        <a:srgbClr val="000000"/>
      </a:dk1>
      <a:lt1>
        <a:srgbClr val="FFFFFF"/>
      </a:lt1>
      <a:dk2>
        <a:srgbClr val="D9D9D9"/>
      </a:dk2>
      <a:lt2>
        <a:srgbClr val="ECECED"/>
      </a:lt2>
      <a:accent1>
        <a:srgbClr val="DEA0D6"/>
      </a:accent1>
      <a:accent2>
        <a:srgbClr val="D590CD"/>
      </a:accent2>
      <a:accent3>
        <a:srgbClr val="CD80C5"/>
      </a:accent3>
      <a:accent4>
        <a:srgbClr val="C471BC"/>
      </a:accent4>
      <a:accent5>
        <a:srgbClr val="BC61B4"/>
      </a:accent5>
      <a:accent6>
        <a:srgbClr val="B351AB"/>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思源黑体 CN Regular"/>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思源黑体 CN Regular"/>
        <a:ea typeface=""/>
        <a:cs typeface=""/>
        <a:font script="Jpan" typeface="ＭＳ Ｐゴシック"/>
        <a:font script="Hang" typeface="맑은 고딕"/>
        <a:font script="Hans" typeface="思源黑体 CN Regular"/>
        <a:font script="Hant" typeface="新細明體"/>
        <a:font script="Arab" typeface="思源黑体 CN Regular"/>
        <a:font script="Hebr" typeface="思源黑体 CN Regular"/>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思源黑体 CN Regular"/>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思源黑体 CN Regular"/>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思源黑体 CN Regular"/>
        <a:ea typeface=""/>
        <a:cs typeface=""/>
        <a:font script="Jpan" typeface="ＭＳ Ｐゴシック"/>
        <a:font script="Hang" typeface="맑은 고딕"/>
        <a:font script="Hans" typeface="思源黑体 CN Regular"/>
        <a:font script="Hant" typeface="新細明體"/>
        <a:font script="Arab" typeface="思源黑体 CN Regular"/>
        <a:font script="Hebr" typeface="思源黑体 CN Regular"/>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思源黑体 CN Regular"/>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4481</Words>
  <Application>WPS 演示</Application>
  <PresentationFormat>宽屏</PresentationFormat>
  <Paragraphs>319</Paragraphs>
  <Slides>26</Slides>
  <Notes>4</Notes>
  <HiddenSlides>0</HiddenSlides>
  <MMClips>0</MMClips>
  <ScaleCrop>false</ScaleCrop>
  <HeadingPairs>
    <vt:vector size="6" baseType="variant">
      <vt:variant>
        <vt:lpstr>已用的字体</vt:lpstr>
      </vt:variant>
      <vt:variant>
        <vt:i4>13</vt:i4>
      </vt:variant>
      <vt:variant>
        <vt:lpstr>主题</vt:lpstr>
      </vt:variant>
      <vt:variant>
        <vt:i4>5</vt:i4>
      </vt:variant>
      <vt:variant>
        <vt:lpstr>幻灯片标题</vt:lpstr>
      </vt:variant>
      <vt:variant>
        <vt:i4>26</vt:i4>
      </vt:variant>
    </vt:vector>
  </HeadingPairs>
  <TitlesOfParts>
    <vt:vector size="44" baseType="lpstr">
      <vt:lpstr>Arial</vt:lpstr>
      <vt:lpstr>宋体</vt:lpstr>
      <vt:lpstr>Wingdings</vt:lpstr>
      <vt:lpstr>思源黑体 CN Regular</vt:lpstr>
      <vt:lpstr>Wingdings</vt:lpstr>
      <vt:lpstr>汉仪中黑 简</vt:lpstr>
      <vt:lpstr>黑体</vt:lpstr>
      <vt:lpstr>汉仪大黑简</vt:lpstr>
      <vt:lpstr>汉仪旗黑-90S</vt:lpstr>
      <vt:lpstr>微软雅黑</vt:lpstr>
      <vt:lpstr>Arial Black</vt:lpstr>
      <vt:lpstr>Arial Unicode MS</vt:lpstr>
      <vt:lpstr>汉仪雅酷黑简</vt:lpstr>
      <vt:lpstr>Office 主题​​</vt:lpstr>
      <vt:lpstr>5_Office 主题​​</vt:lpstr>
      <vt:lpstr>15_Office 主题​​</vt:lpstr>
      <vt:lpstr>1_Office 主题​​</vt:lpstr>
      <vt:lpstr>4_Office 主题​​</vt:lpstr>
      <vt:lpstr>新时代劳动教育教程与实践</vt:lpstr>
      <vt:lpstr>PowerPoint 演示文稿</vt:lpstr>
      <vt:lpstr>PowerPoint 演示文稿</vt:lpstr>
      <vt:lpstr>PowerPoint 演示文稿</vt:lpstr>
      <vt:lpstr>任务一　 培养成熟的劳动人格</vt:lpstr>
      <vt:lpstr>一、劳动者的心理过程</vt:lpstr>
      <vt:lpstr>二、影响劳动者人格发展的因素 （一）遗传因素</vt:lpstr>
      <vt:lpstr>PowerPoint 演示文稿</vt:lpstr>
      <vt:lpstr>（三）教育因素</vt:lpstr>
      <vt:lpstr>PowerPoint 演示文稿</vt:lpstr>
      <vt:lpstr>PowerPoint 演示文稿</vt:lpstr>
      <vt:lpstr>PowerPoint 演示文稿</vt:lpstr>
      <vt:lpstr>任务二　 了解人格与职业匹配的关系</vt:lpstr>
      <vt:lpstr>PowerPoint 演示文稿</vt:lpstr>
      <vt:lpstr>PowerPoint 演示文稿</vt:lpstr>
      <vt:lpstr>PowerPoint 演示文稿</vt:lpstr>
      <vt:lpstr>PowerPoint 演示文稿</vt:lpstr>
      <vt:lpstr>PowerPoint 演示文稿</vt:lpstr>
      <vt:lpstr>任务三　 学会劳动中的情绪管理</vt:lpstr>
      <vt:lpstr>PowerPoint 演示文稿</vt:lpstr>
      <vt:lpstr>（二）职业倦怠</vt:lpstr>
      <vt:lpstr>PowerPoint 演示文稿</vt:lpstr>
      <vt:lpstr>二、保持积极向上的劳动心理 （一）与职业压力同行</vt:lpstr>
      <vt:lpstr>PowerPoint 演示文稿</vt:lpstr>
      <vt:lpstr>（三）纾缓职业焦虑</vt:lpstr>
      <vt:lpstr>感谢聆听</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新时代劳动教育教程与实践</dc:title>
  <dc:creator/>
  <cp:lastModifiedBy>hanlh</cp:lastModifiedBy>
  <cp:revision>53</cp:revision>
  <dcterms:created xsi:type="dcterms:W3CDTF">2025-10-10T12:08:00Z</dcterms:created>
  <dcterms:modified xsi:type="dcterms:W3CDTF">2025-10-22T03:17:23Z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2052-12.1.0.23125</vt:lpwstr>
  </property>
  <property fmtid="{D5CDD505-2E9C-101B-9397-08002B2CF9AE}" pid="3" name="ICV">
    <vt:lpwstr>C980FF66128280626C54B868CD10B51B_41</vt:lpwstr>
  </property>
  <property fmtid="{D5CDD505-2E9C-101B-9397-08002B2CF9AE}" pid="4" name="KSOTemplateUUID">
    <vt:lpwstr>v1.0_mb_6hmjatPEaui4bAOV1OzkPw==</vt:lpwstr>
  </property>
</Properties>
</file>